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0" r:id="rId2"/>
    <p:sldId id="271" r:id="rId3"/>
    <p:sldId id="287" r:id="rId4"/>
    <p:sldId id="273" r:id="rId5"/>
    <p:sldId id="288" r:id="rId6"/>
    <p:sldId id="274" r:id="rId7"/>
    <p:sldId id="275" r:id="rId8"/>
    <p:sldId id="289" r:id="rId9"/>
    <p:sldId id="277" r:id="rId10"/>
    <p:sldId id="278" r:id="rId11"/>
    <p:sldId id="279" r:id="rId12"/>
    <p:sldId id="280" r:id="rId13"/>
    <p:sldId id="281" r:id="rId14"/>
    <p:sldId id="283" r:id="rId15"/>
    <p:sldId id="290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9" autoAdjust="0"/>
    <p:restoredTop sz="94660"/>
  </p:normalViewPr>
  <p:slideViewPr>
    <p:cSldViewPr>
      <p:cViewPr>
        <p:scale>
          <a:sx n="66" d="100"/>
          <a:sy n="66" d="100"/>
        </p:scale>
        <p:origin x="-86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DF6600-2D40-490B-A3EB-1EE9DE93517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3904F49-1902-4099-A42A-8632D4E34697}">
      <dgm:prSet phldrT="[Text]" custT="1"/>
      <dgm:spPr/>
      <dgm:t>
        <a:bodyPr/>
        <a:lstStyle/>
        <a:p>
          <a:r>
            <a:rPr lang="fr-FR" sz="2000" b="1" dirty="0" smtClean="0">
              <a:solidFill>
                <a:schemeClr val="tx1"/>
              </a:solidFill>
            </a:rPr>
            <a:t>Recherche scientifique</a:t>
          </a:r>
          <a:br>
            <a:rPr lang="fr-FR" sz="2000" b="1" dirty="0" smtClean="0">
              <a:solidFill>
                <a:schemeClr val="tx1"/>
              </a:solidFill>
            </a:rPr>
          </a:br>
          <a:r>
            <a:rPr lang="fr-FR" sz="2000" b="1" dirty="0" smtClean="0">
              <a:solidFill>
                <a:schemeClr val="tx1"/>
              </a:solidFill>
            </a:rPr>
            <a:t>Formes d'internationalisation</a:t>
          </a:r>
          <a:endParaRPr lang="fr-FR" sz="2000" dirty="0">
            <a:solidFill>
              <a:schemeClr val="tx1"/>
            </a:solidFill>
          </a:endParaRPr>
        </a:p>
      </dgm:t>
    </dgm:pt>
    <dgm:pt modelId="{983DC13E-8F42-4E8B-B8E3-CB158F39D960}" type="parTrans" cxnId="{4EEA241B-8D67-4230-9492-3C7A459C38B0}">
      <dgm:prSet/>
      <dgm:spPr/>
      <dgm:t>
        <a:bodyPr/>
        <a:lstStyle/>
        <a:p>
          <a:endParaRPr lang="fr-FR"/>
        </a:p>
      </dgm:t>
    </dgm:pt>
    <dgm:pt modelId="{4AD64A68-DDAA-4339-858B-D5A3AF881F58}" type="sibTrans" cxnId="{4EEA241B-8D67-4230-9492-3C7A459C38B0}">
      <dgm:prSet/>
      <dgm:spPr/>
      <dgm:t>
        <a:bodyPr/>
        <a:lstStyle/>
        <a:p>
          <a:endParaRPr lang="fr-FR"/>
        </a:p>
      </dgm:t>
    </dgm:pt>
    <dgm:pt modelId="{94F30A8C-1A3D-4199-A267-1EECA9F20FE7}">
      <dgm:prSet phldrT="[Text]" custT="1"/>
      <dgm:spPr/>
      <dgm:t>
        <a:bodyPr/>
        <a:lstStyle/>
        <a:p>
          <a:r>
            <a:rPr lang="fr-FR" sz="1600" b="1" dirty="0" smtClean="0">
              <a:solidFill>
                <a:schemeClr val="tx1"/>
              </a:solidFill>
            </a:rPr>
            <a:t>Associations internationales des universités</a:t>
          </a:r>
        </a:p>
      </dgm:t>
    </dgm:pt>
    <dgm:pt modelId="{6A05B0B7-DEDB-4E86-B8BD-3F82E89514E2}" type="parTrans" cxnId="{422E86AE-5EDA-44BB-AF01-0384526AE284}">
      <dgm:prSet/>
      <dgm:spPr/>
      <dgm:t>
        <a:bodyPr/>
        <a:lstStyle/>
        <a:p>
          <a:endParaRPr lang="fr-FR"/>
        </a:p>
      </dgm:t>
    </dgm:pt>
    <dgm:pt modelId="{1A21B8F5-B619-4927-86AA-9B0B126AD3E4}" type="sibTrans" cxnId="{422E86AE-5EDA-44BB-AF01-0384526AE284}">
      <dgm:prSet/>
      <dgm:spPr/>
      <dgm:t>
        <a:bodyPr/>
        <a:lstStyle/>
        <a:p>
          <a:endParaRPr lang="fr-FR"/>
        </a:p>
      </dgm:t>
    </dgm:pt>
    <dgm:pt modelId="{B1C63B51-DF64-4687-90D3-5D7533B7B1C4}">
      <dgm:prSet phldrT="[Text]" custT="1"/>
      <dgm:spPr/>
      <dgm:t>
        <a:bodyPr/>
        <a:lstStyle/>
        <a:p>
          <a:r>
            <a:rPr lang="fr-FR" sz="1600" b="1" dirty="0" smtClean="0">
              <a:solidFill>
                <a:schemeClr val="tx1"/>
              </a:solidFill>
            </a:rPr>
            <a:t>Programmes conjoints de recherche </a:t>
          </a:r>
        </a:p>
      </dgm:t>
    </dgm:pt>
    <dgm:pt modelId="{8566B594-03CD-4752-862A-2FA351BEB841}" type="parTrans" cxnId="{092E86C5-8A20-47DA-8372-203AF2828321}">
      <dgm:prSet/>
      <dgm:spPr/>
      <dgm:t>
        <a:bodyPr/>
        <a:lstStyle/>
        <a:p>
          <a:endParaRPr lang="fr-FR"/>
        </a:p>
      </dgm:t>
    </dgm:pt>
    <dgm:pt modelId="{CC3A5133-2558-44B5-B7B2-6CD01F70BF65}" type="sibTrans" cxnId="{092E86C5-8A20-47DA-8372-203AF2828321}">
      <dgm:prSet/>
      <dgm:spPr/>
      <dgm:t>
        <a:bodyPr/>
        <a:lstStyle/>
        <a:p>
          <a:endParaRPr lang="fr-FR"/>
        </a:p>
      </dgm:t>
    </dgm:pt>
    <dgm:pt modelId="{C1BFC168-6982-4DDC-AB11-C3B060C80D85}">
      <dgm:prSet phldrT="[Text]" custT="1"/>
      <dgm:spPr/>
      <dgm:t>
        <a:bodyPr/>
        <a:lstStyle/>
        <a:p>
          <a:r>
            <a:rPr lang="fr-FR" sz="1600" b="1" dirty="0" smtClean="0">
              <a:solidFill>
                <a:schemeClr val="tx1"/>
              </a:solidFill>
            </a:rPr>
            <a:t>Réseaux de recherches scientifiques</a:t>
          </a:r>
        </a:p>
      </dgm:t>
    </dgm:pt>
    <dgm:pt modelId="{12EEB625-18F3-41AA-8FE6-9E9ADD7B3305}" type="parTrans" cxnId="{31F19790-F1D7-4327-AF34-302909198810}">
      <dgm:prSet/>
      <dgm:spPr/>
      <dgm:t>
        <a:bodyPr/>
        <a:lstStyle/>
        <a:p>
          <a:endParaRPr lang="fr-FR"/>
        </a:p>
      </dgm:t>
    </dgm:pt>
    <dgm:pt modelId="{70DBC09C-DC40-471F-9D6C-36834C299827}" type="sibTrans" cxnId="{31F19790-F1D7-4327-AF34-302909198810}">
      <dgm:prSet/>
      <dgm:spPr/>
      <dgm:t>
        <a:bodyPr/>
        <a:lstStyle/>
        <a:p>
          <a:endParaRPr lang="fr-FR"/>
        </a:p>
      </dgm:t>
    </dgm:pt>
    <dgm:pt modelId="{61D67BD1-4D47-4FF2-9DCF-57C33393378A}">
      <dgm:prSet custT="1"/>
      <dgm:spPr/>
      <dgm:t>
        <a:bodyPr/>
        <a:lstStyle/>
        <a:p>
          <a:r>
            <a:rPr lang="fr-FR" sz="1600" b="1" dirty="0" smtClean="0">
              <a:solidFill>
                <a:schemeClr val="tx1"/>
              </a:solidFill>
            </a:rPr>
            <a:t>Agences locales, régionales et internationales</a:t>
          </a:r>
          <a:endParaRPr lang="fr-FR" sz="1600" b="1" dirty="0">
            <a:solidFill>
              <a:schemeClr val="tx1"/>
            </a:solidFill>
          </a:endParaRPr>
        </a:p>
      </dgm:t>
    </dgm:pt>
    <dgm:pt modelId="{8089EDA4-CA17-4610-BAE5-147ACE9CB90B}" type="parTrans" cxnId="{C42D1F95-D0C9-4A92-AFD5-9DFA2102AF41}">
      <dgm:prSet/>
      <dgm:spPr/>
      <dgm:t>
        <a:bodyPr/>
        <a:lstStyle/>
        <a:p>
          <a:endParaRPr lang="fr-FR"/>
        </a:p>
      </dgm:t>
    </dgm:pt>
    <dgm:pt modelId="{4D480101-6A63-44CD-B9FE-6CEE4CD2CDA7}" type="sibTrans" cxnId="{C42D1F95-D0C9-4A92-AFD5-9DFA2102AF41}">
      <dgm:prSet/>
      <dgm:spPr/>
      <dgm:t>
        <a:bodyPr/>
        <a:lstStyle/>
        <a:p>
          <a:endParaRPr lang="fr-FR"/>
        </a:p>
      </dgm:t>
    </dgm:pt>
    <dgm:pt modelId="{B054E09A-2D52-42F3-906D-2F38CDB94C6F}" type="pres">
      <dgm:prSet presAssocID="{16DF6600-2D40-490B-A3EB-1EE9DE9351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FA0EC36-A678-4B3E-9FBD-FA7BF29A5CE4}" type="pres">
      <dgm:prSet presAssocID="{53904F49-1902-4099-A42A-8632D4E34697}" presName="hierRoot1" presStyleCnt="0">
        <dgm:presLayoutVars>
          <dgm:hierBranch val="init"/>
        </dgm:presLayoutVars>
      </dgm:prSet>
      <dgm:spPr/>
    </dgm:pt>
    <dgm:pt modelId="{06BC2872-465F-463C-A5C0-1ACE353117AF}" type="pres">
      <dgm:prSet presAssocID="{53904F49-1902-4099-A42A-8632D4E34697}" presName="rootComposite1" presStyleCnt="0"/>
      <dgm:spPr/>
    </dgm:pt>
    <dgm:pt modelId="{E346B6B9-E59B-4EC8-9900-66E2EE033FBF}" type="pres">
      <dgm:prSet presAssocID="{53904F49-1902-4099-A42A-8632D4E34697}" presName="rootText1" presStyleLbl="node0" presStyleIdx="0" presStyleCnt="1" custScaleX="152153" custScaleY="5428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D40EA66-76D3-486D-99E1-350B1E01A6BA}" type="pres">
      <dgm:prSet presAssocID="{53904F49-1902-4099-A42A-8632D4E3469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4E6FCCC-4D12-4D87-BEE6-9DBDEE268C5D}" type="pres">
      <dgm:prSet presAssocID="{53904F49-1902-4099-A42A-8632D4E34697}" presName="hierChild2" presStyleCnt="0"/>
      <dgm:spPr/>
    </dgm:pt>
    <dgm:pt modelId="{8AAB9BF6-6962-425B-B8FF-2961D1B1A4FA}" type="pres">
      <dgm:prSet presAssocID="{6A05B0B7-DEDB-4E86-B8BD-3F82E89514E2}" presName="Name37" presStyleLbl="parChTrans1D2" presStyleIdx="0" presStyleCnt="4"/>
      <dgm:spPr/>
      <dgm:t>
        <a:bodyPr/>
        <a:lstStyle/>
        <a:p>
          <a:endParaRPr lang="en-US"/>
        </a:p>
      </dgm:t>
    </dgm:pt>
    <dgm:pt modelId="{C98109C7-3571-4F3C-BAB5-6DF2CDD3318D}" type="pres">
      <dgm:prSet presAssocID="{94F30A8C-1A3D-4199-A267-1EECA9F20FE7}" presName="hierRoot2" presStyleCnt="0">
        <dgm:presLayoutVars>
          <dgm:hierBranch val="init"/>
        </dgm:presLayoutVars>
      </dgm:prSet>
      <dgm:spPr/>
    </dgm:pt>
    <dgm:pt modelId="{1DEFC8C2-D393-4C19-B206-B8F0E9D7FD96}" type="pres">
      <dgm:prSet presAssocID="{94F30A8C-1A3D-4199-A267-1EECA9F20FE7}" presName="rootComposite" presStyleCnt="0"/>
      <dgm:spPr/>
    </dgm:pt>
    <dgm:pt modelId="{3D4BD39A-ABC1-4C3D-857A-37A44BAC2219}" type="pres">
      <dgm:prSet presAssocID="{94F30A8C-1A3D-4199-A267-1EECA9F20FE7}" presName="rootText" presStyleLbl="node2" presStyleIdx="0" presStyleCnt="4" custScaleX="66279" custScaleY="53697" custLinFactNeighborX="13820" custLinFactNeighborY="163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4141472-CA99-42C7-90D4-C845EEF9CBA8}" type="pres">
      <dgm:prSet presAssocID="{94F30A8C-1A3D-4199-A267-1EECA9F20FE7}" presName="rootConnector" presStyleLbl="node2" presStyleIdx="0" presStyleCnt="4"/>
      <dgm:spPr/>
      <dgm:t>
        <a:bodyPr/>
        <a:lstStyle/>
        <a:p>
          <a:endParaRPr lang="en-US"/>
        </a:p>
      </dgm:t>
    </dgm:pt>
    <dgm:pt modelId="{47CBEDA6-903C-4A6E-BA04-9577C7555945}" type="pres">
      <dgm:prSet presAssocID="{94F30A8C-1A3D-4199-A267-1EECA9F20FE7}" presName="hierChild4" presStyleCnt="0"/>
      <dgm:spPr/>
    </dgm:pt>
    <dgm:pt modelId="{3900EBAC-E84F-4A04-9DDE-65A46B952763}" type="pres">
      <dgm:prSet presAssocID="{94F30A8C-1A3D-4199-A267-1EECA9F20FE7}" presName="hierChild5" presStyleCnt="0"/>
      <dgm:spPr/>
    </dgm:pt>
    <dgm:pt modelId="{111E4D39-F58C-4E3A-9374-4DC3C43FB082}" type="pres">
      <dgm:prSet presAssocID="{8566B594-03CD-4752-862A-2FA351BEB841}" presName="Name37" presStyleLbl="parChTrans1D2" presStyleIdx="1" presStyleCnt="4"/>
      <dgm:spPr/>
      <dgm:t>
        <a:bodyPr/>
        <a:lstStyle/>
        <a:p>
          <a:endParaRPr lang="en-US"/>
        </a:p>
      </dgm:t>
    </dgm:pt>
    <dgm:pt modelId="{73295274-30C1-4A09-AC1F-C200DFF3B648}" type="pres">
      <dgm:prSet presAssocID="{B1C63B51-DF64-4687-90D3-5D7533B7B1C4}" presName="hierRoot2" presStyleCnt="0">
        <dgm:presLayoutVars>
          <dgm:hierBranch val="init"/>
        </dgm:presLayoutVars>
      </dgm:prSet>
      <dgm:spPr/>
    </dgm:pt>
    <dgm:pt modelId="{434CBEE2-C53F-436F-BFF2-381D0AA7F07C}" type="pres">
      <dgm:prSet presAssocID="{B1C63B51-DF64-4687-90D3-5D7533B7B1C4}" presName="rootComposite" presStyleCnt="0"/>
      <dgm:spPr/>
    </dgm:pt>
    <dgm:pt modelId="{F5246414-2C3B-419D-9EBD-B8196D53110F}" type="pres">
      <dgm:prSet presAssocID="{B1C63B51-DF64-4687-90D3-5D7533B7B1C4}" presName="rootText" presStyleLbl="node2" presStyleIdx="1" presStyleCnt="4" custScaleX="61958" custScaleY="5852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7955F5C-C440-4036-8F2D-5B990B09B9B6}" type="pres">
      <dgm:prSet presAssocID="{B1C63B51-DF64-4687-90D3-5D7533B7B1C4}" presName="rootConnector" presStyleLbl="node2" presStyleIdx="1" presStyleCnt="4"/>
      <dgm:spPr/>
      <dgm:t>
        <a:bodyPr/>
        <a:lstStyle/>
        <a:p>
          <a:endParaRPr lang="en-US"/>
        </a:p>
      </dgm:t>
    </dgm:pt>
    <dgm:pt modelId="{768CF07E-28B8-459F-ABC1-C01B8CA3ED6E}" type="pres">
      <dgm:prSet presAssocID="{B1C63B51-DF64-4687-90D3-5D7533B7B1C4}" presName="hierChild4" presStyleCnt="0"/>
      <dgm:spPr/>
    </dgm:pt>
    <dgm:pt modelId="{23A13368-F442-447A-AC6F-D42D7C45CA5E}" type="pres">
      <dgm:prSet presAssocID="{B1C63B51-DF64-4687-90D3-5D7533B7B1C4}" presName="hierChild5" presStyleCnt="0"/>
      <dgm:spPr/>
    </dgm:pt>
    <dgm:pt modelId="{4E429477-17A0-4275-9219-E2FD5F9F3B95}" type="pres">
      <dgm:prSet presAssocID="{12EEB625-18F3-41AA-8FE6-9E9ADD7B3305}" presName="Name37" presStyleLbl="parChTrans1D2" presStyleIdx="2" presStyleCnt="4"/>
      <dgm:spPr/>
      <dgm:t>
        <a:bodyPr/>
        <a:lstStyle/>
        <a:p>
          <a:endParaRPr lang="en-US"/>
        </a:p>
      </dgm:t>
    </dgm:pt>
    <dgm:pt modelId="{418AAB5E-D872-4F81-A54D-5F72FAF5C277}" type="pres">
      <dgm:prSet presAssocID="{C1BFC168-6982-4DDC-AB11-C3B060C80D85}" presName="hierRoot2" presStyleCnt="0">
        <dgm:presLayoutVars>
          <dgm:hierBranch val="init"/>
        </dgm:presLayoutVars>
      </dgm:prSet>
      <dgm:spPr/>
    </dgm:pt>
    <dgm:pt modelId="{2A0BB63C-F1BA-449B-9A4F-12BD7377E699}" type="pres">
      <dgm:prSet presAssocID="{C1BFC168-6982-4DDC-AB11-C3B060C80D85}" presName="rootComposite" presStyleCnt="0"/>
      <dgm:spPr/>
    </dgm:pt>
    <dgm:pt modelId="{BF06AE54-3F18-41B3-AC8C-B36F9ADFDAC5}" type="pres">
      <dgm:prSet presAssocID="{C1BFC168-6982-4DDC-AB11-C3B060C80D85}" presName="rootText" presStyleLbl="node2" presStyleIdx="2" presStyleCnt="4" custScaleX="55577" custScaleY="6128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F2BF348-44DE-4539-BA47-208EAD82FE04}" type="pres">
      <dgm:prSet presAssocID="{C1BFC168-6982-4DDC-AB11-C3B060C80D85}" presName="rootConnector" presStyleLbl="node2" presStyleIdx="2" presStyleCnt="4"/>
      <dgm:spPr/>
      <dgm:t>
        <a:bodyPr/>
        <a:lstStyle/>
        <a:p>
          <a:endParaRPr lang="en-US"/>
        </a:p>
      </dgm:t>
    </dgm:pt>
    <dgm:pt modelId="{5F8B1A84-C308-47D7-A115-11E661E966D2}" type="pres">
      <dgm:prSet presAssocID="{C1BFC168-6982-4DDC-AB11-C3B060C80D85}" presName="hierChild4" presStyleCnt="0"/>
      <dgm:spPr/>
    </dgm:pt>
    <dgm:pt modelId="{6EAD565E-A20E-468B-85AF-C0AAA94FCE1D}" type="pres">
      <dgm:prSet presAssocID="{C1BFC168-6982-4DDC-AB11-C3B060C80D85}" presName="hierChild5" presStyleCnt="0"/>
      <dgm:spPr/>
    </dgm:pt>
    <dgm:pt modelId="{4378A855-1CA4-4543-9077-8DF054628DCF}" type="pres">
      <dgm:prSet presAssocID="{8089EDA4-CA17-4610-BAE5-147ACE9CB90B}" presName="Name37" presStyleLbl="parChTrans1D2" presStyleIdx="3" presStyleCnt="4"/>
      <dgm:spPr/>
      <dgm:t>
        <a:bodyPr/>
        <a:lstStyle/>
        <a:p>
          <a:endParaRPr lang="en-US"/>
        </a:p>
      </dgm:t>
    </dgm:pt>
    <dgm:pt modelId="{416FF7BF-F7A5-4F67-8AF9-4E949F75EAC6}" type="pres">
      <dgm:prSet presAssocID="{61D67BD1-4D47-4FF2-9DCF-57C33393378A}" presName="hierRoot2" presStyleCnt="0">
        <dgm:presLayoutVars>
          <dgm:hierBranch val="init"/>
        </dgm:presLayoutVars>
      </dgm:prSet>
      <dgm:spPr/>
    </dgm:pt>
    <dgm:pt modelId="{A0DE79F0-1DB4-4D8A-897C-2D032950762D}" type="pres">
      <dgm:prSet presAssocID="{61D67BD1-4D47-4FF2-9DCF-57C33393378A}" presName="rootComposite" presStyleCnt="0"/>
      <dgm:spPr/>
    </dgm:pt>
    <dgm:pt modelId="{67C5555F-3DE7-403C-9027-4E0CEA08916F}" type="pres">
      <dgm:prSet presAssocID="{61D67BD1-4D47-4FF2-9DCF-57C33393378A}" presName="rootText" presStyleLbl="node2" presStyleIdx="3" presStyleCnt="4" custScaleX="60028" custScaleY="622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423F79-FAB6-418C-B83E-20A16B6DDA8A}" type="pres">
      <dgm:prSet presAssocID="{61D67BD1-4D47-4FF2-9DCF-57C33393378A}" presName="rootConnector" presStyleLbl="node2" presStyleIdx="3" presStyleCnt="4"/>
      <dgm:spPr/>
      <dgm:t>
        <a:bodyPr/>
        <a:lstStyle/>
        <a:p>
          <a:endParaRPr lang="en-US"/>
        </a:p>
      </dgm:t>
    </dgm:pt>
    <dgm:pt modelId="{EADCD716-91E1-4B86-A626-F5448F8912E0}" type="pres">
      <dgm:prSet presAssocID="{61D67BD1-4D47-4FF2-9DCF-57C33393378A}" presName="hierChild4" presStyleCnt="0"/>
      <dgm:spPr/>
    </dgm:pt>
    <dgm:pt modelId="{8C599516-233C-42E3-AE13-B55CD7EDFEE6}" type="pres">
      <dgm:prSet presAssocID="{61D67BD1-4D47-4FF2-9DCF-57C33393378A}" presName="hierChild5" presStyleCnt="0"/>
      <dgm:spPr/>
    </dgm:pt>
    <dgm:pt modelId="{BA4720A6-2A93-4013-ADC6-4160EA7F4C7A}" type="pres">
      <dgm:prSet presAssocID="{53904F49-1902-4099-A42A-8632D4E34697}" presName="hierChild3" presStyleCnt="0"/>
      <dgm:spPr/>
    </dgm:pt>
  </dgm:ptLst>
  <dgm:cxnLst>
    <dgm:cxn modelId="{157861B8-B6C9-4B7B-BC45-901B0CB3372B}" type="presOf" srcId="{6A05B0B7-DEDB-4E86-B8BD-3F82E89514E2}" destId="{8AAB9BF6-6962-425B-B8FF-2961D1B1A4FA}" srcOrd="0" destOrd="0" presId="urn:microsoft.com/office/officeart/2005/8/layout/orgChart1"/>
    <dgm:cxn modelId="{41CCFA63-BC06-41D6-A499-3EBAB0B781E4}" type="presOf" srcId="{B1C63B51-DF64-4687-90D3-5D7533B7B1C4}" destId="{C7955F5C-C440-4036-8F2D-5B990B09B9B6}" srcOrd="1" destOrd="0" presId="urn:microsoft.com/office/officeart/2005/8/layout/orgChart1"/>
    <dgm:cxn modelId="{4FEE2CAA-1BAC-43C7-905D-369CE21E49BE}" type="presOf" srcId="{8566B594-03CD-4752-862A-2FA351BEB841}" destId="{111E4D39-F58C-4E3A-9374-4DC3C43FB082}" srcOrd="0" destOrd="0" presId="urn:microsoft.com/office/officeart/2005/8/layout/orgChart1"/>
    <dgm:cxn modelId="{8438A2C6-708F-4C46-8280-5BAB7E3E1C08}" type="presOf" srcId="{16DF6600-2D40-490B-A3EB-1EE9DE93517B}" destId="{B054E09A-2D52-42F3-906D-2F38CDB94C6F}" srcOrd="0" destOrd="0" presId="urn:microsoft.com/office/officeart/2005/8/layout/orgChart1"/>
    <dgm:cxn modelId="{E16692E0-FDD1-4AF6-A34E-BBAA9DB61DA3}" type="presOf" srcId="{12EEB625-18F3-41AA-8FE6-9E9ADD7B3305}" destId="{4E429477-17A0-4275-9219-E2FD5F9F3B95}" srcOrd="0" destOrd="0" presId="urn:microsoft.com/office/officeart/2005/8/layout/orgChart1"/>
    <dgm:cxn modelId="{A4D2C90A-FAA6-420F-8DA5-B8211EC5DD83}" type="presOf" srcId="{94F30A8C-1A3D-4199-A267-1EECA9F20FE7}" destId="{3D4BD39A-ABC1-4C3D-857A-37A44BAC2219}" srcOrd="0" destOrd="0" presId="urn:microsoft.com/office/officeart/2005/8/layout/orgChart1"/>
    <dgm:cxn modelId="{4EEA241B-8D67-4230-9492-3C7A459C38B0}" srcId="{16DF6600-2D40-490B-A3EB-1EE9DE93517B}" destId="{53904F49-1902-4099-A42A-8632D4E34697}" srcOrd="0" destOrd="0" parTransId="{983DC13E-8F42-4E8B-B8E3-CB158F39D960}" sibTransId="{4AD64A68-DDAA-4339-858B-D5A3AF881F58}"/>
    <dgm:cxn modelId="{C42D1F95-D0C9-4A92-AFD5-9DFA2102AF41}" srcId="{53904F49-1902-4099-A42A-8632D4E34697}" destId="{61D67BD1-4D47-4FF2-9DCF-57C33393378A}" srcOrd="3" destOrd="0" parTransId="{8089EDA4-CA17-4610-BAE5-147ACE9CB90B}" sibTransId="{4D480101-6A63-44CD-B9FE-6CEE4CD2CDA7}"/>
    <dgm:cxn modelId="{422E86AE-5EDA-44BB-AF01-0384526AE284}" srcId="{53904F49-1902-4099-A42A-8632D4E34697}" destId="{94F30A8C-1A3D-4199-A267-1EECA9F20FE7}" srcOrd="0" destOrd="0" parTransId="{6A05B0B7-DEDB-4E86-B8BD-3F82E89514E2}" sibTransId="{1A21B8F5-B619-4927-86AA-9B0B126AD3E4}"/>
    <dgm:cxn modelId="{67CE2584-B16C-4E4C-974A-F0E41AC4228A}" type="presOf" srcId="{61D67BD1-4D47-4FF2-9DCF-57C33393378A}" destId="{67C5555F-3DE7-403C-9027-4E0CEA08916F}" srcOrd="0" destOrd="0" presId="urn:microsoft.com/office/officeart/2005/8/layout/orgChart1"/>
    <dgm:cxn modelId="{5AF00D99-5B3B-4096-B910-F0A14A1CCF5A}" type="presOf" srcId="{53904F49-1902-4099-A42A-8632D4E34697}" destId="{E346B6B9-E59B-4EC8-9900-66E2EE033FBF}" srcOrd="0" destOrd="0" presId="urn:microsoft.com/office/officeart/2005/8/layout/orgChart1"/>
    <dgm:cxn modelId="{EF835BDF-1801-400A-B77A-64C8F67F1DCD}" type="presOf" srcId="{61D67BD1-4D47-4FF2-9DCF-57C33393378A}" destId="{65423F79-FAB6-418C-B83E-20A16B6DDA8A}" srcOrd="1" destOrd="0" presId="urn:microsoft.com/office/officeart/2005/8/layout/orgChart1"/>
    <dgm:cxn modelId="{31F19790-F1D7-4327-AF34-302909198810}" srcId="{53904F49-1902-4099-A42A-8632D4E34697}" destId="{C1BFC168-6982-4DDC-AB11-C3B060C80D85}" srcOrd="2" destOrd="0" parTransId="{12EEB625-18F3-41AA-8FE6-9E9ADD7B3305}" sibTransId="{70DBC09C-DC40-471F-9D6C-36834C299827}"/>
    <dgm:cxn modelId="{1EEE8E7F-CA30-481C-A2C5-DF69B93E469F}" type="presOf" srcId="{94F30A8C-1A3D-4199-A267-1EECA9F20FE7}" destId="{B4141472-CA99-42C7-90D4-C845EEF9CBA8}" srcOrd="1" destOrd="0" presId="urn:microsoft.com/office/officeart/2005/8/layout/orgChart1"/>
    <dgm:cxn modelId="{B3D979FE-9CB2-466F-8ECA-2E892F0EF0B6}" type="presOf" srcId="{C1BFC168-6982-4DDC-AB11-C3B060C80D85}" destId="{BF06AE54-3F18-41B3-AC8C-B36F9ADFDAC5}" srcOrd="0" destOrd="0" presId="urn:microsoft.com/office/officeart/2005/8/layout/orgChart1"/>
    <dgm:cxn modelId="{7BB1A532-A058-48B6-B94B-32359983957E}" type="presOf" srcId="{B1C63B51-DF64-4687-90D3-5D7533B7B1C4}" destId="{F5246414-2C3B-419D-9EBD-B8196D53110F}" srcOrd="0" destOrd="0" presId="urn:microsoft.com/office/officeart/2005/8/layout/orgChart1"/>
    <dgm:cxn modelId="{31F36AC2-B4F3-465C-9197-72C2A311BF23}" type="presOf" srcId="{C1BFC168-6982-4DDC-AB11-C3B060C80D85}" destId="{2F2BF348-44DE-4539-BA47-208EAD82FE04}" srcOrd="1" destOrd="0" presId="urn:microsoft.com/office/officeart/2005/8/layout/orgChart1"/>
    <dgm:cxn modelId="{497EF2BD-65F5-4FA3-8197-C386D2A251CB}" type="presOf" srcId="{53904F49-1902-4099-A42A-8632D4E34697}" destId="{CD40EA66-76D3-486D-99E1-350B1E01A6BA}" srcOrd="1" destOrd="0" presId="urn:microsoft.com/office/officeart/2005/8/layout/orgChart1"/>
    <dgm:cxn modelId="{2714FE79-3252-4C61-81D8-4704E3B248D3}" type="presOf" srcId="{8089EDA4-CA17-4610-BAE5-147ACE9CB90B}" destId="{4378A855-1CA4-4543-9077-8DF054628DCF}" srcOrd="0" destOrd="0" presId="urn:microsoft.com/office/officeart/2005/8/layout/orgChart1"/>
    <dgm:cxn modelId="{092E86C5-8A20-47DA-8372-203AF2828321}" srcId="{53904F49-1902-4099-A42A-8632D4E34697}" destId="{B1C63B51-DF64-4687-90D3-5D7533B7B1C4}" srcOrd="1" destOrd="0" parTransId="{8566B594-03CD-4752-862A-2FA351BEB841}" sibTransId="{CC3A5133-2558-44B5-B7B2-6CD01F70BF65}"/>
    <dgm:cxn modelId="{B3A150A2-2CC0-4703-A589-A4A65FC2FD4C}" type="presParOf" srcId="{B054E09A-2D52-42F3-906D-2F38CDB94C6F}" destId="{FFA0EC36-A678-4B3E-9FBD-FA7BF29A5CE4}" srcOrd="0" destOrd="0" presId="urn:microsoft.com/office/officeart/2005/8/layout/orgChart1"/>
    <dgm:cxn modelId="{43D46BE6-2AD7-4131-821E-5E358E9F12C6}" type="presParOf" srcId="{FFA0EC36-A678-4B3E-9FBD-FA7BF29A5CE4}" destId="{06BC2872-465F-463C-A5C0-1ACE353117AF}" srcOrd="0" destOrd="0" presId="urn:microsoft.com/office/officeart/2005/8/layout/orgChart1"/>
    <dgm:cxn modelId="{4D2A8DBE-1A28-4548-A94B-56139A46D33C}" type="presParOf" srcId="{06BC2872-465F-463C-A5C0-1ACE353117AF}" destId="{E346B6B9-E59B-4EC8-9900-66E2EE033FBF}" srcOrd="0" destOrd="0" presId="urn:microsoft.com/office/officeart/2005/8/layout/orgChart1"/>
    <dgm:cxn modelId="{7FED321B-B3B3-4C86-97D3-322291F76BFB}" type="presParOf" srcId="{06BC2872-465F-463C-A5C0-1ACE353117AF}" destId="{CD40EA66-76D3-486D-99E1-350B1E01A6BA}" srcOrd="1" destOrd="0" presId="urn:microsoft.com/office/officeart/2005/8/layout/orgChart1"/>
    <dgm:cxn modelId="{8289764D-D8B1-45B5-97DD-15E9E8867FE2}" type="presParOf" srcId="{FFA0EC36-A678-4B3E-9FBD-FA7BF29A5CE4}" destId="{B4E6FCCC-4D12-4D87-BEE6-9DBDEE268C5D}" srcOrd="1" destOrd="0" presId="urn:microsoft.com/office/officeart/2005/8/layout/orgChart1"/>
    <dgm:cxn modelId="{A2E8ABB7-BB28-49A3-B3C1-421FBA573AC6}" type="presParOf" srcId="{B4E6FCCC-4D12-4D87-BEE6-9DBDEE268C5D}" destId="{8AAB9BF6-6962-425B-B8FF-2961D1B1A4FA}" srcOrd="0" destOrd="0" presId="urn:microsoft.com/office/officeart/2005/8/layout/orgChart1"/>
    <dgm:cxn modelId="{34099351-D145-49EC-A403-F105C2487C0E}" type="presParOf" srcId="{B4E6FCCC-4D12-4D87-BEE6-9DBDEE268C5D}" destId="{C98109C7-3571-4F3C-BAB5-6DF2CDD3318D}" srcOrd="1" destOrd="0" presId="urn:microsoft.com/office/officeart/2005/8/layout/orgChart1"/>
    <dgm:cxn modelId="{D0EDCC4C-6E5A-4627-8C97-DC06BC18DB08}" type="presParOf" srcId="{C98109C7-3571-4F3C-BAB5-6DF2CDD3318D}" destId="{1DEFC8C2-D393-4C19-B206-B8F0E9D7FD96}" srcOrd="0" destOrd="0" presId="urn:microsoft.com/office/officeart/2005/8/layout/orgChart1"/>
    <dgm:cxn modelId="{F09EF862-D8F1-453A-A2BD-2BB17A35ABBA}" type="presParOf" srcId="{1DEFC8C2-D393-4C19-B206-B8F0E9D7FD96}" destId="{3D4BD39A-ABC1-4C3D-857A-37A44BAC2219}" srcOrd="0" destOrd="0" presId="urn:microsoft.com/office/officeart/2005/8/layout/orgChart1"/>
    <dgm:cxn modelId="{A7711D5A-6953-4EE5-94C7-A0D5F1F25715}" type="presParOf" srcId="{1DEFC8C2-D393-4C19-B206-B8F0E9D7FD96}" destId="{B4141472-CA99-42C7-90D4-C845EEF9CBA8}" srcOrd="1" destOrd="0" presId="urn:microsoft.com/office/officeart/2005/8/layout/orgChart1"/>
    <dgm:cxn modelId="{1AFDA92A-D94A-4D44-9221-FEEC8BEE99AE}" type="presParOf" srcId="{C98109C7-3571-4F3C-BAB5-6DF2CDD3318D}" destId="{47CBEDA6-903C-4A6E-BA04-9577C7555945}" srcOrd="1" destOrd="0" presId="urn:microsoft.com/office/officeart/2005/8/layout/orgChart1"/>
    <dgm:cxn modelId="{8DF29415-C622-49AD-8F73-0EFC49029F10}" type="presParOf" srcId="{C98109C7-3571-4F3C-BAB5-6DF2CDD3318D}" destId="{3900EBAC-E84F-4A04-9DDE-65A46B952763}" srcOrd="2" destOrd="0" presId="urn:microsoft.com/office/officeart/2005/8/layout/orgChart1"/>
    <dgm:cxn modelId="{8886EAEB-9625-4AFB-AD32-8BE89BB80F90}" type="presParOf" srcId="{B4E6FCCC-4D12-4D87-BEE6-9DBDEE268C5D}" destId="{111E4D39-F58C-4E3A-9374-4DC3C43FB082}" srcOrd="2" destOrd="0" presId="urn:microsoft.com/office/officeart/2005/8/layout/orgChart1"/>
    <dgm:cxn modelId="{730F935B-52C1-41E9-958D-D92547CBCC46}" type="presParOf" srcId="{B4E6FCCC-4D12-4D87-BEE6-9DBDEE268C5D}" destId="{73295274-30C1-4A09-AC1F-C200DFF3B648}" srcOrd="3" destOrd="0" presId="urn:microsoft.com/office/officeart/2005/8/layout/orgChart1"/>
    <dgm:cxn modelId="{5B908949-87A4-4876-AD79-5A34FC0DD217}" type="presParOf" srcId="{73295274-30C1-4A09-AC1F-C200DFF3B648}" destId="{434CBEE2-C53F-436F-BFF2-381D0AA7F07C}" srcOrd="0" destOrd="0" presId="urn:microsoft.com/office/officeart/2005/8/layout/orgChart1"/>
    <dgm:cxn modelId="{98797A8D-348C-4B2F-A50D-C029C05DA846}" type="presParOf" srcId="{434CBEE2-C53F-436F-BFF2-381D0AA7F07C}" destId="{F5246414-2C3B-419D-9EBD-B8196D53110F}" srcOrd="0" destOrd="0" presId="urn:microsoft.com/office/officeart/2005/8/layout/orgChart1"/>
    <dgm:cxn modelId="{7283111D-676D-41C5-8EDF-A7461F7138E8}" type="presParOf" srcId="{434CBEE2-C53F-436F-BFF2-381D0AA7F07C}" destId="{C7955F5C-C440-4036-8F2D-5B990B09B9B6}" srcOrd="1" destOrd="0" presId="urn:microsoft.com/office/officeart/2005/8/layout/orgChart1"/>
    <dgm:cxn modelId="{199ADC61-A901-46E1-BC6A-DC8A76B2A019}" type="presParOf" srcId="{73295274-30C1-4A09-AC1F-C200DFF3B648}" destId="{768CF07E-28B8-459F-ABC1-C01B8CA3ED6E}" srcOrd="1" destOrd="0" presId="urn:microsoft.com/office/officeart/2005/8/layout/orgChart1"/>
    <dgm:cxn modelId="{2EF12B27-93F7-4C1E-8185-13D7C40FD74C}" type="presParOf" srcId="{73295274-30C1-4A09-AC1F-C200DFF3B648}" destId="{23A13368-F442-447A-AC6F-D42D7C45CA5E}" srcOrd="2" destOrd="0" presId="urn:microsoft.com/office/officeart/2005/8/layout/orgChart1"/>
    <dgm:cxn modelId="{5999431E-230B-4727-B032-43A34CD2FFB5}" type="presParOf" srcId="{B4E6FCCC-4D12-4D87-BEE6-9DBDEE268C5D}" destId="{4E429477-17A0-4275-9219-E2FD5F9F3B95}" srcOrd="4" destOrd="0" presId="urn:microsoft.com/office/officeart/2005/8/layout/orgChart1"/>
    <dgm:cxn modelId="{6CC6E9C6-F167-45DF-9383-86AC1A5A7A78}" type="presParOf" srcId="{B4E6FCCC-4D12-4D87-BEE6-9DBDEE268C5D}" destId="{418AAB5E-D872-4F81-A54D-5F72FAF5C277}" srcOrd="5" destOrd="0" presId="urn:microsoft.com/office/officeart/2005/8/layout/orgChart1"/>
    <dgm:cxn modelId="{942A03A1-4460-41EE-8A2E-738A29046DDD}" type="presParOf" srcId="{418AAB5E-D872-4F81-A54D-5F72FAF5C277}" destId="{2A0BB63C-F1BA-449B-9A4F-12BD7377E699}" srcOrd="0" destOrd="0" presId="urn:microsoft.com/office/officeart/2005/8/layout/orgChart1"/>
    <dgm:cxn modelId="{7FAFB62E-6255-41C8-9CB8-C57F2161134D}" type="presParOf" srcId="{2A0BB63C-F1BA-449B-9A4F-12BD7377E699}" destId="{BF06AE54-3F18-41B3-AC8C-B36F9ADFDAC5}" srcOrd="0" destOrd="0" presId="urn:microsoft.com/office/officeart/2005/8/layout/orgChart1"/>
    <dgm:cxn modelId="{7A68CEF9-1BE1-47E0-9AE8-E3EB44A31E0F}" type="presParOf" srcId="{2A0BB63C-F1BA-449B-9A4F-12BD7377E699}" destId="{2F2BF348-44DE-4539-BA47-208EAD82FE04}" srcOrd="1" destOrd="0" presId="urn:microsoft.com/office/officeart/2005/8/layout/orgChart1"/>
    <dgm:cxn modelId="{A3CB4C3A-697B-46F8-9F48-8F372C641B6E}" type="presParOf" srcId="{418AAB5E-D872-4F81-A54D-5F72FAF5C277}" destId="{5F8B1A84-C308-47D7-A115-11E661E966D2}" srcOrd="1" destOrd="0" presId="urn:microsoft.com/office/officeart/2005/8/layout/orgChart1"/>
    <dgm:cxn modelId="{DE71804B-0B4D-4FB1-86F1-0242BFDA82A3}" type="presParOf" srcId="{418AAB5E-D872-4F81-A54D-5F72FAF5C277}" destId="{6EAD565E-A20E-468B-85AF-C0AAA94FCE1D}" srcOrd="2" destOrd="0" presId="urn:microsoft.com/office/officeart/2005/8/layout/orgChart1"/>
    <dgm:cxn modelId="{8C411D65-1FC3-48EF-ADD1-51FFB60771D3}" type="presParOf" srcId="{B4E6FCCC-4D12-4D87-BEE6-9DBDEE268C5D}" destId="{4378A855-1CA4-4543-9077-8DF054628DCF}" srcOrd="6" destOrd="0" presId="urn:microsoft.com/office/officeart/2005/8/layout/orgChart1"/>
    <dgm:cxn modelId="{9B9E070C-03F2-429C-8A84-79D66B71E913}" type="presParOf" srcId="{B4E6FCCC-4D12-4D87-BEE6-9DBDEE268C5D}" destId="{416FF7BF-F7A5-4F67-8AF9-4E949F75EAC6}" srcOrd="7" destOrd="0" presId="urn:microsoft.com/office/officeart/2005/8/layout/orgChart1"/>
    <dgm:cxn modelId="{1309926A-3AFD-446F-8B0C-0F53429CDF89}" type="presParOf" srcId="{416FF7BF-F7A5-4F67-8AF9-4E949F75EAC6}" destId="{A0DE79F0-1DB4-4D8A-897C-2D032950762D}" srcOrd="0" destOrd="0" presId="urn:microsoft.com/office/officeart/2005/8/layout/orgChart1"/>
    <dgm:cxn modelId="{01BD98A6-B235-40EC-B8D1-925896F497F0}" type="presParOf" srcId="{A0DE79F0-1DB4-4D8A-897C-2D032950762D}" destId="{67C5555F-3DE7-403C-9027-4E0CEA08916F}" srcOrd="0" destOrd="0" presId="urn:microsoft.com/office/officeart/2005/8/layout/orgChart1"/>
    <dgm:cxn modelId="{7F0D47F9-27AF-420E-ABBA-B5BC0F96E38F}" type="presParOf" srcId="{A0DE79F0-1DB4-4D8A-897C-2D032950762D}" destId="{65423F79-FAB6-418C-B83E-20A16B6DDA8A}" srcOrd="1" destOrd="0" presId="urn:microsoft.com/office/officeart/2005/8/layout/orgChart1"/>
    <dgm:cxn modelId="{2191FA02-9A96-44B9-B014-0EF7E7CE147B}" type="presParOf" srcId="{416FF7BF-F7A5-4F67-8AF9-4E949F75EAC6}" destId="{EADCD716-91E1-4B86-A626-F5448F8912E0}" srcOrd="1" destOrd="0" presId="urn:microsoft.com/office/officeart/2005/8/layout/orgChart1"/>
    <dgm:cxn modelId="{79C1EF9F-7C00-4756-B173-13D8283900DE}" type="presParOf" srcId="{416FF7BF-F7A5-4F67-8AF9-4E949F75EAC6}" destId="{8C599516-233C-42E3-AE13-B55CD7EDFEE6}" srcOrd="2" destOrd="0" presId="urn:microsoft.com/office/officeart/2005/8/layout/orgChart1"/>
    <dgm:cxn modelId="{37531C80-81A9-4683-BC9B-BF782948DB4F}" type="presParOf" srcId="{FFA0EC36-A678-4B3E-9FBD-FA7BF29A5CE4}" destId="{BA4720A6-2A93-4013-ADC6-4160EA7F4C7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A2E88D-972E-4114-8896-A617877D6E0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1F6B6E-94B4-4224-9A6A-1364E06632E9}">
      <dgm:prSet phldrT="[Text]" custT="1"/>
      <dgm:spPr/>
      <dgm:t>
        <a:bodyPr/>
        <a:lstStyle/>
        <a:p>
          <a:r>
            <a:rPr lang="fr-FR" sz="1800" b="1" dirty="0" smtClean="0">
              <a:solidFill>
                <a:schemeClr val="tx1"/>
              </a:solidFill>
            </a:rPr>
            <a:t>Enseignement supérieur</a:t>
          </a:r>
          <a:br>
            <a:rPr lang="fr-FR" sz="1800" b="1" dirty="0" smtClean="0">
              <a:solidFill>
                <a:schemeClr val="tx1"/>
              </a:solidFill>
            </a:rPr>
          </a:br>
          <a:r>
            <a:rPr lang="fr-FR" sz="1800" b="1" dirty="0" smtClean="0">
              <a:solidFill>
                <a:schemeClr val="tx1"/>
              </a:solidFill>
            </a:rPr>
            <a:t>Formes d'internationalisation</a:t>
          </a:r>
        </a:p>
      </dgm:t>
    </dgm:pt>
    <dgm:pt modelId="{A0CDB357-AE99-4E58-A872-182FF3F3DAEA}" type="parTrans" cxnId="{73DFE074-125A-4C5D-A158-730469E88B02}">
      <dgm:prSet/>
      <dgm:spPr/>
      <dgm:t>
        <a:bodyPr/>
        <a:lstStyle/>
        <a:p>
          <a:endParaRPr lang="fr-FR" sz="1800"/>
        </a:p>
      </dgm:t>
    </dgm:pt>
    <dgm:pt modelId="{C2087D6E-B3AB-482F-A422-7A3B62C77B7C}" type="sibTrans" cxnId="{73DFE074-125A-4C5D-A158-730469E88B02}">
      <dgm:prSet/>
      <dgm:spPr/>
      <dgm:t>
        <a:bodyPr/>
        <a:lstStyle/>
        <a:p>
          <a:endParaRPr lang="fr-FR" sz="1800"/>
        </a:p>
      </dgm:t>
    </dgm:pt>
    <dgm:pt modelId="{C48ABAF1-5606-4A24-95C5-0E1941967F3D}">
      <dgm:prSet phldrT="[Text]" custT="1"/>
      <dgm:spPr/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Les branches universitaires</a:t>
          </a:r>
        </a:p>
      </dgm:t>
    </dgm:pt>
    <dgm:pt modelId="{316ADCD6-D302-477C-86B0-405ECC7BFAAE}" type="parTrans" cxnId="{4EEBD1E3-8D89-4F83-A747-096F5FE5045D}">
      <dgm:prSet/>
      <dgm:spPr/>
      <dgm:t>
        <a:bodyPr/>
        <a:lstStyle/>
        <a:p>
          <a:endParaRPr lang="fr-FR" sz="1800"/>
        </a:p>
      </dgm:t>
    </dgm:pt>
    <dgm:pt modelId="{CB456E49-3C8C-4BF7-9A0D-FC4A65F16F92}" type="sibTrans" cxnId="{4EEBD1E3-8D89-4F83-A747-096F5FE5045D}">
      <dgm:prSet/>
      <dgm:spPr/>
      <dgm:t>
        <a:bodyPr/>
        <a:lstStyle/>
        <a:p>
          <a:endParaRPr lang="fr-FR" sz="1800"/>
        </a:p>
      </dgm:t>
    </dgm:pt>
    <dgm:pt modelId="{D0CD41D0-D607-4B34-A0DB-4D9A95C19B75}">
      <dgm:prSet phldrT="[Text]" custT="1"/>
      <dgm:spPr/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Campus virtuels</a:t>
          </a:r>
        </a:p>
      </dgm:t>
    </dgm:pt>
    <dgm:pt modelId="{3D306857-9FCF-4B56-AD0B-1E0D258099B5}" type="parTrans" cxnId="{0B4E71AA-E33D-4929-9C1A-EF8665602DE0}">
      <dgm:prSet/>
      <dgm:spPr/>
      <dgm:t>
        <a:bodyPr/>
        <a:lstStyle/>
        <a:p>
          <a:endParaRPr lang="fr-FR" sz="1800"/>
        </a:p>
      </dgm:t>
    </dgm:pt>
    <dgm:pt modelId="{6B2EADD3-3F7F-4FF2-A6CB-E34404F20014}" type="sibTrans" cxnId="{0B4E71AA-E33D-4929-9C1A-EF8665602DE0}">
      <dgm:prSet/>
      <dgm:spPr/>
      <dgm:t>
        <a:bodyPr/>
        <a:lstStyle/>
        <a:p>
          <a:endParaRPr lang="fr-FR" sz="1800"/>
        </a:p>
      </dgm:t>
    </dgm:pt>
    <dgm:pt modelId="{96026355-160E-421B-B946-663147E9AC95}">
      <dgm:prSet custT="1"/>
      <dgm:spPr/>
      <dgm:t>
        <a:bodyPr/>
        <a:lstStyle/>
        <a:p>
          <a:r>
            <a:rPr lang="en-US" sz="1200" b="1" dirty="0" err="1" smtClean="0">
              <a:solidFill>
                <a:schemeClr val="tx1"/>
              </a:solidFill>
            </a:rPr>
            <a:t>Programmes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err="1" smtClean="0">
              <a:solidFill>
                <a:schemeClr val="tx1"/>
              </a:solidFill>
            </a:rPr>
            <a:t>scolaires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err="1" smtClean="0">
              <a:solidFill>
                <a:schemeClr val="tx1"/>
              </a:solidFill>
            </a:rPr>
            <a:t>mixtes</a:t>
          </a:r>
          <a:endParaRPr lang="fr-FR" sz="1200" b="1" dirty="0">
            <a:solidFill>
              <a:schemeClr val="tx1"/>
            </a:solidFill>
          </a:endParaRPr>
        </a:p>
      </dgm:t>
    </dgm:pt>
    <dgm:pt modelId="{A8481B79-683A-499E-9406-459325E86144}" type="parTrans" cxnId="{043FB7CF-71D8-4631-A631-47318BC7574B}">
      <dgm:prSet/>
      <dgm:spPr/>
      <dgm:t>
        <a:bodyPr/>
        <a:lstStyle/>
        <a:p>
          <a:endParaRPr lang="fr-FR"/>
        </a:p>
      </dgm:t>
    </dgm:pt>
    <dgm:pt modelId="{5AD7C5F1-3273-4219-B53B-4BB567D9535F}" type="sibTrans" cxnId="{043FB7CF-71D8-4631-A631-47318BC7574B}">
      <dgm:prSet/>
      <dgm:spPr/>
      <dgm:t>
        <a:bodyPr/>
        <a:lstStyle/>
        <a:p>
          <a:endParaRPr lang="fr-FR"/>
        </a:p>
      </dgm:t>
    </dgm:pt>
    <dgm:pt modelId="{66E5B58D-79B0-4ADC-A877-462D720515C5}">
      <dgm:prSet custT="1"/>
      <dgm:spPr/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Associations internationales / régionales des universités</a:t>
          </a:r>
          <a:endParaRPr lang="fr-FR" sz="1200" b="1" dirty="0">
            <a:solidFill>
              <a:schemeClr val="tx1"/>
            </a:solidFill>
          </a:endParaRPr>
        </a:p>
      </dgm:t>
    </dgm:pt>
    <dgm:pt modelId="{BC061631-127D-4A21-A8B9-0FB885A8CD0D}" type="parTrans" cxnId="{56D2DE0F-A728-41B6-93B8-9815A210EABD}">
      <dgm:prSet/>
      <dgm:spPr/>
      <dgm:t>
        <a:bodyPr/>
        <a:lstStyle/>
        <a:p>
          <a:endParaRPr lang="fr-FR"/>
        </a:p>
      </dgm:t>
    </dgm:pt>
    <dgm:pt modelId="{FB53A567-CBF0-4DAF-B0D1-40B02086BEA2}" type="sibTrans" cxnId="{56D2DE0F-A728-41B6-93B8-9815A210EABD}">
      <dgm:prSet/>
      <dgm:spPr/>
      <dgm:t>
        <a:bodyPr/>
        <a:lstStyle/>
        <a:p>
          <a:endParaRPr lang="fr-FR"/>
        </a:p>
      </dgm:t>
    </dgm:pt>
    <dgm:pt modelId="{FE769F02-A387-4AEF-B590-4213DBA20521}">
      <dgm:prSet custT="1"/>
      <dgm:spPr/>
      <dgm:t>
        <a:bodyPr/>
        <a:lstStyle/>
        <a:p>
          <a:r>
            <a:rPr lang="en-US" sz="1200" b="1" dirty="0" err="1" smtClean="0">
              <a:solidFill>
                <a:schemeClr val="tx1"/>
              </a:solidFill>
            </a:rPr>
            <a:t>Échange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err="1" smtClean="0">
              <a:solidFill>
                <a:schemeClr val="tx1"/>
              </a:solidFill>
            </a:rPr>
            <a:t>d'étudiants</a:t>
          </a:r>
          <a:r>
            <a:rPr lang="en-US" sz="1200" b="1" dirty="0" smtClean="0">
              <a:solidFill>
                <a:schemeClr val="tx1"/>
              </a:solidFill>
            </a:rPr>
            <a:t> / </a:t>
          </a:r>
          <a:r>
            <a:rPr lang="en-US" sz="1200" b="1" dirty="0" err="1" smtClean="0">
              <a:solidFill>
                <a:schemeClr val="tx1"/>
              </a:solidFill>
            </a:rPr>
            <a:t>enseignants</a:t>
          </a:r>
          <a:endParaRPr lang="fr-FR" sz="1200" b="1" dirty="0">
            <a:solidFill>
              <a:schemeClr val="tx1"/>
            </a:solidFill>
          </a:endParaRPr>
        </a:p>
      </dgm:t>
    </dgm:pt>
    <dgm:pt modelId="{3B981BC0-18D2-403A-A645-4D77C349625C}" type="parTrans" cxnId="{9A4EA726-71C5-4607-A0AB-EFD4AEAA708D}">
      <dgm:prSet/>
      <dgm:spPr/>
      <dgm:t>
        <a:bodyPr/>
        <a:lstStyle/>
        <a:p>
          <a:endParaRPr lang="fr-FR"/>
        </a:p>
      </dgm:t>
    </dgm:pt>
    <dgm:pt modelId="{97BB6794-A589-4AF2-818A-92147F6ABA03}" type="sibTrans" cxnId="{9A4EA726-71C5-4607-A0AB-EFD4AEAA708D}">
      <dgm:prSet/>
      <dgm:spPr/>
      <dgm:t>
        <a:bodyPr/>
        <a:lstStyle/>
        <a:p>
          <a:endParaRPr lang="fr-FR"/>
        </a:p>
      </dgm:t>
    </dgm:pt>
    <dgm:pt modelId="{84BF45C5-30A4-4A22-9DE9-5BFC35716198}">
      <dgm:prSet custT="1"/>
      <dgm:spPr/>
      <dgm:t>
        <a:bodyPr/>
        <a:lstStyle/>
        <a:p>
          <a:r>
            <a:rPr lang="en-US" sz="1200" b="1" dirty="0" err="1" smtClean="0">
              <a:solidFill>
                <a:schemeClr val="tx1"/>
              </a:solidFill>
            </a:rPr>
            <a:t>Enseignement</a:t>
          </a:r>
          <a:r>
            <a:rPr lang="en-US" sz="1200" b="1" dirty="0" smtClean="0">
              <a:solidFill>
                <a:schemeClr val="tx1"/>
              </a:solidFill>
            </a:rPr>
            <a:t> à distance</a:t>
          </a:r>
        </a:p>
      </dgm:t>
    </dgm:pt>
    <dgm:pt modelId="{61D6022C-D9BC-40BA-9E68-03FCB5DA755B}" type="parTrans" cxnId="{B647DEBB-A609-4519-98BA-5175B71E0AB8}">
      <dgm:prSet/>
      <dgm:spPr/>
      <dgm:t>
        <a:bodyPr/>
        <a:lstStyle/>
        <a:p>
          <a:endParaRPr lang="en-US"/>
        </a:p>
      </dgm:t>
    </dgm:pt>
    <dgm:pt modelId="{0BEC0455-BF6A-4550-A0BE-9FB8D0CF9093}" type="sibTrans" cxnId="{B647DEBB-A609-4519-98BA-5175B71E0AB8}">
      <dgm:prSet/>
      <dgm:spPr/>
      <dgm:t>
        <a:bodyPr/>
        <a:lstStyle/>
        <a:p>
          <a:endParaRPr lang="en-US"/>
        </a:p>
      </dgm:t>
    </dgm:pt>
    <dgm:pt modelId="{18A4DAF9-97DA-4CB8-9CD2-AE6318293211}" type="pres">
      <dgm:prSet presAssocID="{81A2E88D-972E-4114-8896-A617877D6E0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9C49495-F2E6-4BC7-9F9C-55DA4F9ABD6F}" type="pres">
      <dgm:prSet presAssocID="{201F6B6E-94B4-4224-9A6A-1364E06632E9}" presName="hierRoot1" presStyleCnt="0">
        <dgm:presLayoutVars>
          <dgm:hierBranch val="init"/>
        </dgm:presLayoutVars>
      </dgm:prSet>
      <dgm:spPr/>
    </dgm:pt>
    <dgm:pt modelId="{4EA81CF5-CD5A-41D9-A001-27C3836DA78B}" type="pres">
      <dgm:prSet presAssocID="{201F6B6E-94B4-4224-9A6A-1364E06632E9}" presName="rootComposite1" presStyleCnt="0"/>
      <dgm:spPr/>
    </dgm:pt>
    <dgm:pt modelId="{3860F864-2113-4B96-81D7-C7EC1E7B5226}" type="pres">
      <dgm:prSet presAssocID="{201F6B6E-94B4-4224-9A6A-1364E06632E9}" presName="rootText1" presStyleLbl="node0" presStyleIdx="0" presStyleCnt="1" custScaleX="273950" custScaleY="13290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CAE7FEC-8E2F-4119-8E69-64E930B49935}" type="pres">
      <dgm:prSet presAssocID="{201F6B6E-94B4-4224-9A6A-1364E06632E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B4E627E-3C52-4F29-A6A5-528BFBD62C59}" type="pres">
      <dgm:prSet presAssocID="{201F6B6E-94B4-4224-9A6A-1364E06632E9}" presName="hierChild2" presStyleCnt="0"/>
      <dgm:spPr/>
    </dgm:pt>
    <dgm:pt modelId="{72AE9DC7-B70D-4241-85DF-35117AAC9AA4}" type="pres">
      <dgm:prSet presAssocID="{316ADCD6-D302-477C-86B0-405ECC7BFAAE}" presName="Name37" presStyleLbl="parChTrans1D2" presStyleIdx="0" presStyleCnt="6"/>
      <dgm:spPr/>
      <dgm:t>
        <a:bodyPr/>
        <a:lstStyle/>
        <a:p>
          <a:endParaRPr lang="en-US"/>
        </a:p>
      </dgm:t>
    </dgm:pt>
    <dgm:pt modelId="{FE532F57-3926-442D-9A61-30853854804E}" type="pres">
      <dgm:prSet presAssocID="{C48ABAF1-5606-4A24-95C5-0E1941967F3D}" presName="hierRoot2" presStyleCnt="0">
        <dgm:presLayoutVars>
          <dgm:hierBranch val="init"/>
        </dgm:presLayoutVars>
      </dgm:prSet>
      <dgm:spPr/>
    </dgm:pt>
    <dgm:pt modelId="{0274C4F0-5D89-444C-A52A-69D142FEF8C8}" type="pres">
      <dgm:prSet presAssocID="{C48ABAF1-5606-4A24-95C5-0E1941967F3D}" presName="rootComposite" presStyleCnt="0"/>
      <dgm:spPr/>
    </dgm:pt>
    <dgm:pt modelId="{FA90510B-4325-4775-B587-36998FD8A49E}" type="pres">
      <dgm:prSet presAssocID="{C48ABAF1-5606-4A24-95C5-0E1941967F3D}" presName="rootText" presStyleLbl="node2" presStyleIdx="0" presStyleCnt="6" custScaleX="135780" custScaleY="12019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7669B4-DC81-4551-BA23-81F3D2713B29}" type="pres">
      <dgm:prSet presAssocID="{C48ABAF1-5606-4A24-95C5-0E1941967F3D}" presName="rootConnector" presStyleLbl="node2" presStyleIdx="0" presStyleCnt="6"/>
      <dgm:spPr/>
      <dgm:t>
        <a:bodyPr/>
        <a:lstStyle/>
        <a:p>
          <a:endParaRPr lang="en-US"/>
        </a:p>
      </dgm:t>
    </dgm:pt>
    <dgm:pt modelId="{36B3827B-BA65-431B-9261-136A6630934B}" type="pres">
      <dgm:prSet presAssocID="{C48ABAF1-5606-4A24-95C5-0E1941967F3D}" presName="hierChild4" presStyleCnt="0"/>
      <dgm:spPr/>
    </dgm:pt>
    <dgm:pt modelId="{3F9CBA57-3ED0-4168-ADDF-5F6396AF7313}" type="pres">
      <dgm:prSet presAssocID="{C48ABAF1-5606-4A24-95C5-0E1941967F3D}" presName="hierChild5" presStyleCnt="0"/>
      <dgm:spPr/>
    </dgm:pt>
    <dgm:pt modelId="{0534C87F-D7B7-4BD2-97F1-B65609B9D58A}" type="pres">
      <dgm:prSet presAssocID="{3D306857-9FCF-4B56-AD0B-1E0D258099B5}" presName="Name37" presStyleLbl="parChTrans1D2" presStyleIdx="1" presStyleCnt="6"/>
      <dgm:spPr/>
      <dgm:t>
        <a:bodyPr/>
        <a:lstStyle/>
        <a:p>
          <a:endParaRPr lang="en-US"/>
        </a:p>
      </dgm:t>
    </dgm:pt>
    <dgm:pt modelId="{375FCB30-CFB4-4B2D-AF0C-C080A1697E8B}" type="pres">
      <dgm:prSet presAssocID="{D0CD41D0-D607-4B34-A0DB-4D9A95C19B75}" presName="hierRoot2" presStyleCnt="0">
        <dgm:presLayoutVars>
          <dgm:hierBranch val="init"/>
        </dgm:presLayoutVars>
      </dgm:prSet>
      <dgm:spPr/>
    </dgm:pt>
    <dgm:pt modelId="{198BAD1F-9593-4C4E-A73D-DBA18139FE66}" type="pres">
      <dgm:prSet presAssocID="{D0CD41D0-D607-4B34-A0DB-4D9A95C19B75}" presName="rootComposite" presStyleCnt="0"/>
      <dgm:spPr/>
    </dgm:pt>
    <dgm:pt modelId="{C7A233EB-B60A-4888-8666-F70787CA216A}" type="pres">
      <dgm:prSet presAssocID="{D0CD41D0-D607-4B34-A0DB-4D9A95C19B75}" presName="rootText" presStyleLbl="node2" presStyleIdx="1" presStyleCnt="6" custScaleX="108077" custScaleY="9566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C9D6120-0C8C-41B5-A570-A526EDF703DA}" type="pres">
      <dgm:prSet presAssocID="{D0CD41D0-D607-4B34-A0DB-4D9A95C19B75}" presName="rootConnector" presStyleLbl="node2" presStyleIdx="1" presStyleCnt="6"/>
      <dgm:spPr/>
      <dgm:t>
        <a:bodyPr/>
        <a:lstStyle/>
        <a:p>
          <a:endParaRPr lang="en-US"/>
        </a:p>
      </dgm:t>
    </dgm:pt>
    <dgm:pt modelId="{5582893A-95FA-457B-8CBF-423E4EB02EE2}" type="pres">
      <dgm:prSet presAssocID="{D0CD41D0-D607-4B34-A0DB-4D9A95C19B75}" presName="hierChild4" presStyleCnt="0"/>
      <dgm:spPr/>
    </dgm:pt>
    <dgm:pt modelId="{A361F3F4-CC66-40E4-ABCA-FE1DFC2113E6}" type="pres">
      <dgm:prSet presAssocID="{D0CD41D0-D607-4B34-A0DB-4D9A95C19B75}" presName="hierChild5" presStyleCnt="0"/>
      <dgm:spPr/>
    </dgm:pt>
    <dgm:pt modelId="{63FE8D73-E3AD-46B2-8A89-EDE082D108F1}" type="pres">
      <dgm:prSet presAssocID="{A8481B79-683A-499E-9406-459325E86144}" presName="Name37" presStyleLbl="parChTrans1D2" presStyleIdx="2" presStyleCnt="6"/>
      <dgm:spPr/>
      <dgm:t>
        <a:bodyPr/>
        <a:lstStyle/>
        <a:p>
          <a:endParaRPr lang="en-US"/>
        </a:p>
      </dgm:t>
    </dgm:pt>
    <dgm:pt modelId="{0C650DFE-96AE-4CA5-AF19-05AE504FC36B}" type="pres">
      <dgm:prSet presAssocID="{96026355-160E-421B-B946-663147E9AC95}" presName="hierRoot2" presStyleCnt="0">
        <dgm:presLayoutVars>
          <dgm:hierBranch val="init"/>
        </dgm:presLayoutVars>
      </dgm:prSet>
      <dgm:spPr/>
    </dgm:pt>
    <dgm:pt modelId="{6E758D5C-B1FA-4147-856F-C0AF5535F102}" type="pres">
      <dgm:prSet presAssocID="{96026355-160E-421B-B946-663147E9AC95}" presName="rootComposite" presStyleCnt="0"/>
      <dgm:spPr/>
    </dgm:pt>
    <dgm:pt modelId="{2B147E96-99EB-41D2-BCFB-C70A01DB81A4}" type="pres">
      <dgm:prSet presAssocID="{96026355-160E-421B-B946-663147E9AC95}" presName="rootText" presStyleLbl="node2" presStyleIdx="2" presStyleCnt="6" custScaleX="128205" custScaleY="1379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78B44A-9716-4177-BAAC-FC0B7E1A9DB3}" type="pres">
      <dgm:prSet presAssocID="{96026355-160E-421B-B946-663147E9AC95}" presName="rootConnector" presStyleLbl="node2" presStyleIdx="2" presStyleCnt="6"/>
      <dgm:spPr/>
      <dgm:t>
        <a:bodyPr/>
        <a:lstStyle/>
        <a:p>
          <a:endParaRPr lang="en-US"/>
        </a:p>
      </dgm:t>
    </dgm:pt>
    <dgm:pt modelId="{D2C51F88-8F7A-4C58-8E72-9E536BC5591E}" type="pres">
      <dgm:prSet presAssocID="{96026355-160E-421B-B946-663147E9AC95}" presName="hierChild4" presStyleCnt="0"/>
      <dgm:spPr/>
    </dgm:pt>
    <dgm:pt modelId="{266D3CA0-C41F-4315-841F-6A595558CD3D}" type="pres">
      <dgm:prSet presAssocID="{96026355-160E-421B-B946-663147E9AC95}" presName="hierChild5" presStyleCnt="0"/>
      <dgm:spPr/>
    </dgm:pt>
    <dgm:pt modelId="{F8882B16-1EE0-4E74-82CA-6FD59726B2D8}" type="pres">
      <dgm:prSet presAssocID="{BC061631-127D-4A21-A8B9-0FB885A8CD0D}" presName="Name37" presStyleLbl="parChTrans1D2" presStyleIdx="3" presStyleCnt="6"/>
      <dgm:spPr/>
      <dgm:t>
        <a:bodyPr/>
        <a:lstStyle/>
        <a:p>
          <a:endParaRPr lang="en-US"/>
        </a:p>
      </dgm:t>
    </dgm:pt>
    <dgm:pt modelId="{81E5A98E-FC69-4EF7-93AA-8F7726298FC9}" type="pres">
      <dgm:prSet presAssocID="{66E5B58D-79B0-4ADC-A877-462D720515C5}" presName="hierRoot2" presStyleCnt="0">
        <dgm:presLayoutVars>
          <dgm:hierBranch val="init"/>
        </dgm:presLayoutVars>
      </dgm:prSet>
      <dgm:spPr/>
    </dgm:pt>
    <dgm:pt modelId="{75239F64-DD32-40E4-A0E6-A32727C0478A}" type="pres">
      <dgm:prSet presAssocID="{66E5B58D-79B0-4ADC-A877-462D720515C5}" presName="rootComposite" presStyleCnt="0"/>
      <dgm:spPr/>
    </dgm:pt>
    <dgm:pt modelId="{A40E63D3-DC4F-4BEA-AA7F-0BF937732F07}" type="pres">
      <dgm:prSet presAssocID="{66E5B58D-79B0-4ADC-A877-462D720515C5}" presName="rootText" presStyleLbl="node2" presStyleIdx="3" presStyleCnt="6" custScaleY="1379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17BC6C-4CBD-4314-A3D9-9525AD926C5C}" type="pres">
      <dgm:prSet presAssocID="{66E5B58D-79B0-4ADC-A877-462D720515C5}" presName="rootConnector" presStyleLbl="node2" presStyleIdx="3" presStyleCnt="6"/>
      <dgm:spPr/>
      <dgm:t>
        <a:bodyPr/>
        <a:lstStyle/>
        <a:p>
          <a:endParaRPr lang="en-US"/>
        </a:p>
      </dgm:t>
    </dgm:pt>
    <dgm:pt modelId="{E062CF93-310A-4D78-9D89-01E59724A98A}" type="pres">
      <dgm:prSet presAssocID="{66E5B58D-79B0-4ADC-A877-462D720515C5}" presName="hierChild4" presStyleCnt="0"/>
      <dgm:spPr/>
    </dgm:pt>
    <dgm:pt modelId="{44FB5F83-EE0C-43BD-A3AD-941B53506FF3}" type="pres">
      <dgm:prSet presAssocID="{66E5B58D-79B0-4ADC-A877-462D720515C5}" presName="hierChild5" presStyleCnt="0"/>
      <dgm:spPr/>
    </dgm:pt>
    <dgm:pt modelId="{DDE64341-BD4B-4FB4-A6CD-9177899AB478}" type="pres">
      <dgm:prSet presAssocID="{3B981BC0-18D2-403A-A645-4D77C349625C}" presName="Name37" presStyleLbl="parChTrans1D2" presStyleIdx="4" presStyleCnt="6"/>
      <dgm:spPr/>
      <dgm:t>
        <a:bodyPr/>
        <a:lstStyle/>
        <a:p>
          <a:endParaRPr lang="en-US"/>
        </a:p>
      </dgm:t>
    </dgm:pt>
    <dgm:pt modelId="{575043C1-B6DA-4310-BD93-6A105C776AFA}" type="pres">
      <dgm:prSet presAssocID="{FE769F02-A387-4AEF-B590-4213DBA20521}" presName="hierRoot2" presStyleCnt="0">
        <dgm:presLayoutVars>
          <dgm:hierBranch val="init"/>
        </dgm:presLayoutVars>
      </dgm:prSet>
      <dgm:spPr/>
    </dgm:pt>
    <dgm:pt modelId="{61B19791-0DAF-422A-A832-D7E09934971B}" type="pres">
      <dgm:prSet presAssocID="{FE769F02-A387-4AEF-B590-4213DBA20521}" presName="rootComposite" presStyleCnt="0"/>
      <dgm:spPr/>
    </dgm:pt>
    <dgm:pt modelId="{44B3B45B-6B62-41DE-B530-16DA5EF1D5AE}" type="pres">
      <dgm:prSet presAssocID="{FE769F02-A387-4AEF-B590-4213DBA20521}" presName="rootText" presStyleLbl="node2" presStyleIdx="4" presStyleCnt="6" custScaleY="1331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4182CA-7DE7-47F0-82B1-801251E1DB60}" type="pres">
      <dgm:prSet presAssocID="{FE769F02-A387-4AEF-B590-4213DBA20521}" presName="rootConnector" presStyleLbl="node2" presStyleIdx="4" presStyleCnt="6"/>
      <dgm:spPr/>
      <dgm:t>
        <a:bodyPr/>
        <a:lstStyle/>
        <a:p>
          <a:endParaRPr lang="en-US"/>
        </a:p>
      </dgm:t>
    </dgm:pt>
    <dgm:pt modelId="{967F7C0E-002B-4253-8966-FDD35D18E3F4}" type="pres">
      <dgm:prSet presAssocID="{FE769F02-A387-4AEF-B590-4213DBA20521}" presName="hierChild4" presStyleCnt="0"/>
      <dgm:spPr/>
    </dgm:pt>
    <dgm:pt modelId="{AAA875BA-2754-4B35-9BFA-FB743094282F}" type="pres">
      <dgm:prSet presAssocID="{FE769F02-A387-4AEF-B590-4213DBA20521}" presName="hierChild5" presStyleCnt="0"/>
      <dgm:spPr/>
    </dgm:pt>
    <dgm:pt modelId="{4302BC4B-8D4E-446A-802C-63710B165713}" type="pres">
      <dgm:prSet presAssocID="{61D6022C-D9BC-40BA-9E68-03FCB5DA755B}" presName="Name37" presStyleLbl="parChTrans1D2" presStyleIdx="5" presStyleCnt="6"/>
      <dgm:spPr/>
      <dgm:t>
        <a:bodyPr/>
        <a:lstStyle/>
        <a:p>
          <a:endParaRPr lang="fr-FR"/>
        </a:p>
      </dgm:t>
    </dgm:pt>
    <dgm:pt modelId="{14B65BA4-A4ED-4A46-981B-DEBA08D6C2D1}" type="pres">
      <dgm:prSet presAssocID="{84BF45C5-30A4-4A22-9DE9-5BFC35716198}" presName="hierRoot2" presStyleCnt="0">
        <dgm:presLayoutVars>
          <dgm:hierBranch val="init"/>
        </dgm:presLayoutVars>
      </dgm:prSet>
      <dgm:spPr/>
    </dgm:pt>
    <dgm:pt modelId="{76A1A61D-545F-41D8-8A34-B31000D6A897}" type="pres">
      <dgm:prSet presAssocID="{84BF45C5-30A4-4A22-9DE9-5BFC35716198}" presName="rootComposite" presStyleCnt="0"/>
      <dgm:spPr/>
    </dgm:pt>
    <dgm:pt modelId="{C9646CBB-DEEE-4FFD-8292-2047D6E4E99B}" type="pres">
      <dgm:prSet presAssocID="{84BF45C5-30A4-4A22-9DE9-5BFC35716198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52FB1B-288C-4AD5-8366-A82E9AC1206F}" type="pres">
      <dgm:prSet presAssocID="{84BF45C5-30A4-4A22-9DE9-5BFC35716198}" presName="rootConnector" presStyleLbl="node2" presStyleIdx="5" presStyleCnt="6"/>
      <dgm:spPr/>
      <dgm:t>
        <a:bodyPr/>
        <a:lstStyle/>
        <a:p>
          <a:endParaRPr lang="fr-FR"/>
        </a:p>
      </dgm:t>
    </dgm:pt>
    <dgm:pt modelId="{29C604C2-14DC-44D9-BE68-98B75383418B}" type="pres">
      <dgm:prSet presAssocID="{84BF45C5-30A4-4A22-9DE9-5BFC35716198}" presName="hierChild4" presStyleCnt="0"/>
      <dgm:spPr/>
    </dgm:pt>
    <dgm:pt modelId="{7A284EF0-7F47-467F-821B-2CE1F7C57357}" type="pres">
      <dgm:prSet presAssocID="{84BF45C5-30A4-4A22-9DE9-5BFC35716198}" presName="hierChild5" presStyleCnt="0"/>
      <dgm:spPr/>
    </dgm:pt>
    <dgm:pt modelId="{BF7076A7-38BB-4883-BC0A-AC27C6BC19E4}" type="pres">
      <dgm:prSet presAssocID="{201F6B6E-94B4-4224-9A6A-1364E06632E9}" presName="hierChild3" presStyleCnt="0"/>
      <dgm:spPr/>
    </dgm:pt>
  </dgm:ptLst>
  <dgm:cxnLst>
    <dgm:cxn modelId="{6DFFB269-8AE9-4986-84A8-F8FDAF73B3D3}" type="presOf" srcId="{316ADCD6-D302-477C-86B0-405ECC7BFAAE}" destId="{72AE9DC7-B70D-4241-85DF-35117AAC9AA4}" srcOrd="0" destOrd="0" presId="urn:microsoft.com/office/officeart/2005/8/layout/orgChart1"/>
    <dgm:cxn modelId="{CF88C7C4-6AD4-4EBE-A31D-7170DFAE2124}" type="presOf" srcId="{D0CD41D0-D607-4B34-A0DB-4D9A95C19B75}" destId="{C7A233EB-B60A-4888-8666-F70787CA216A}" srcOrd="0" destOrd="0" presId="urn:microsoft.com/office/officeart/2005/8/layout/orgChart1"/>
    <dgm:cxn modelId="{AA548D2A-7D2C-40D5-AFF8-262874733416}" type="presOf" srcId="{84BF45C5-30A4-4A22-9DE9-5BFC35716198}" destId="{CE52FB1B-288C-4AD5-8366-A82E9AC1206F}" srcOrd="1" destOrd="0" presId="urn:microsoft.com/office/officeart/2005/8/layout/orgChart1"/>
    <dgm:cxn modelId="{6D5213AE-BB5D-45DF-A219-5BBDDB7E46BB}" type="presOf" srcId="{A8481B79-683A-499E-9406-459325E86144}" destId="{63FE8D73-E3AD-46B2-8A89-EDE082D108F1}" srcOrd="0" destOrd="0" presId="urn:microsoft.com/office/officeart/2005/8/layout/orgChart1"/>
    <dgm:cxn modelId="{4EEBD1E3-8D89-4F83-A747-096F5FE5045D}" srcId="{201F6B6E-94B4-4224-9A6A-1364E06632E9}" destId="{C48ABAF1-5606-4A24-95C5-0E1941967F3D}" srcOrd="0" destOrd="0" parTransId="{316ADCD6-D302-477C-86B0-405ECC7BFAAE}" sibTransId="{CB456E49-3C8C-4BF7-9A0D-FC4A65F16F92}"/>
    <dgm:cxn modelId="{D63D1BE4-DD13-458D-AA4F-C67F29803A8C}" type="presOf" srcId="{FE769F02-A387-4AEF-B590-4213DBA20521}" destId="{FA4182CA-7DE7-47F0-82B1-801251E1DB60}" srcOrd="1" destOrd="0" presId="urn:microsoft.com/office/officeart/2005/8/layout/orgChart1"/>
    <dgm:cxn modelId="{8761E0EF-BC82-4025-A939-96DA8D3E3FFB}" type="presOf" srcId="{66E5B58D-79B0-4ADC-A877-462D720515C5}" destId="{0717BC6C-4CBD-4314-A3D9-9525AD926C5C}" srcOrd="1" destOrd="0" presId="urn:microsoft.com/office/officeart/2005/8/layout/orgChart1"/>
    <dgm:cxn modelId="{6E25B2E4-33F6-4D6B-AD85-D018D93CC2E6}" type="presOf" srcId="{201F6B6E-94B4-4224-9A6A-1364E06632E9}" destId="{3860F864-2113-4B96-81D7-C7EC1E7B5226}" srcOrd="0" destOrd="0" presId="urn:microsoft.com/office/officeart/2005/8/layout/orgChart1"/>
    <dgm:cxn modelId="{855B3D6A-7F54-4300-9BE8-8278409E8804}" type="presOf" srcId="{61D6022C-D9BC-40BA-9E68-03FCB5DA755B}" destId="{4302BC4B-8D4E-446A-802C-63710B165713}" srcOrd="0" destOrd="0" presId="urn:microsoft.com/office/officeart/2005/8/layout/orgChart1"/>
    <dgm:cxn modelId="{8AEABA8E-64E6-4CED-B9FD-147615DF14DC}" type="presOf" srcId="{66E5B58D-79B0-4ADC-A877-462D720515C5}" destId="{A40E63D3-DC4F-4BEA-AA7F-0BF937732F07}" srcOrd="0" destOrd="0" presId="urn:microsoft.com/office/officeart/2005/8/layout/orgChart1"/>
    <dgm:cxn modelId="{13990C3C-EED2-4912-B530-77D5A3EFE6CB}" type="presOf" srcId="{201F6B6E-94B4-4224-9A6A-1364E06632E9}" destId="{3CAE7FEC-8E2F-4119-8E69-64E930B49935}" srcOrd="1" destOrd="0" presId="urn:microsoft.com/office/officeart/2005/8/layout/orgChart1"/>
    <dgm:cxn modelId="{6F56CE2E-24EA-4AA7-8912-4FBE10B4F54D}" type="presOf" srcId="{C48ABAF1-5606-4A24-95C5-0E1941967F3D}" destId="{297669B4-DC81-4551-BA23-81F3D2713B29}" srcOrd="1" destOrd="0" presId="urn:microsoft.com/office/officeart/2005/8/layout/orgChart1"/>
    <dgm:cxn modelId="{02106DC3-5BE2-46DC-86AA-20613EB8C30C}" type="presOf" srcId="{D0CD41D0-D607-4B34-A0DB-4D9A95C19B75}" destId="{6C9D6120-0C8C-41B5-A570-A526EDF703DA}" srcOrd="1" destOrd="0" presId="urn:microsoft.com/office/officeart/2005/8/layout/orgChart1"/>
    <dgm:cxn modelId="{80F854D7-9077-452A-9D75-CC8421A7320D}" type="presOf" srcId="{81A2E88D-972E-4114-8896-A617877D6E06}" destId="{18A4DAF9-97DA-4CB8-9CD2-AE6318293211}" srcOrd="0" destOrd="0" presId="urn:microsoft.com/office/officeart/2005/8/layout/orgChart1"/>
    <dgm:cxn modelId="{3E5EB25A-239B-4AAA-90F2-273BEF7EF28D}" type="presOf" srcId="{84BF45C5-30A4-4A22-9DE9-5BFC35716198}" destId="{C9646CBB-DEEE-4FFD-8292-2047D6E4E99B}" srcOrd="0" destOrd="0" presId="urn:microsoft.com/office/officeart/2005/8/layout/orgChart1"/>
    <dgm:cxn modelId="{D398EEAB-DBFC-43CE-879C-B14964ABFC4D}" type="presOf" srcId="{3D306857-9FCF-4B56-AD0B-1E0D258099B5}" destId="{0534C87F-D7B7-4BD2-97F1-B65609B9D58A}" srcOrd="0" destOrd="0" presId="urn:microsoft.com/office/officeart/2005/8/layout/orgChart1"/>
    <dgm:cxn modelId="{D9C45B7B-E2A0-4C4A-A52E-A13F631F4D07}" type="presOf" srcId="{BC061631-127D-4A21-A8B9-0FB885A8CD0D}" destId="{F8882B16-1EE0-4E74-82CA-6FD59726B2D8}" srcOrd="0" destOrd="0" presId="urn:microsoft.com/office/officeart/2005/8/layout/orgChart1"/>
    <dgm:cxn modelId="{9A4EA726-71C5-4607-A0AB-EFD4AEAA708D}" srcId="{201F6B6E-94B4-4224-9A6A-1364E06632E9}" destId="{FE769F02-A387-4AEF-B590-4213DBA20521}" srcOrd="4" destOrd="0" parTransId="{3B981BC0-18D2-403A-A645-4D77C349625C}" sibTransId="{97BB6794-A589-4AF2-818A-92147F6ABA03}"/>
    <dgm:cxn modelId="{043FB7CF-71D8-4631-A631-47318BC7574B}" srcId="{201F6B6E-94B4-4224-9A6A-1364E06632E9}" destId="{96026355-160E-421B-B946-663147E9AC95}" srcOrd="2" destOrd="0" parTransId="{A8481B79-683A-499E-9406-459325E86144}" sibTransId="{5AD7C5F1-3273-4219-B53B-4BB567D9535F}"/>
    <dgm:cxn modelId="{0B4E71AA-E33D-4929-9C1A-EF8665602DE0}" srcId="{201F6B6E-94B4-4224-9A6A-1364E06632E9}" destId="{D0CD41D0-D607-4B34-A0DB-4D9A95C19B75}" srcOrd="1" destOrd="0" parTransId="{3D306857-9FCF-4B56-AD0B-1E0D258099B5}" sibTransId="{6B2EADD3-3F7F-4FF2-A6CB-E34404F20014}"/>
    <dgm:cxn modelId="{4C504EEA-F3B6-41A6-AAF7-0066759B27A1}" type="presOf" srcId="{96026355-160E-421B-B946-663147E9AC95}" destId="{2B147E96-99EB-41D2-BCFB-C70A01DB81A4}" srcOrd="0" destOrd="0" presId="urn:microsoft.com/office/officeart/2005/8/layout/orgChart1"/>
    <dgm:cxn modelId="{783C0BB5-03AC-4376-95C8-5C72BAECB972}" type="presOf" srcId="{3B981BC0-18D2-403A-A645-4D77C349625C}" destId="{DDE64341-BD4B-4FB4-A6CD-9177899AB478}" srcOrd="0" destOrd="0" presId="urn:microsoft.com/office/officeart/2005/8/layout/orgChart1"/>
    <dgm:cxn modelId="{16E6DAB8-005B-48FE-8AF6-92492098E2DC}" type="presOf" srcId="{96026355-160E-421B-B946-663147E9AC95}" destId="{E178B44A-9716-4177-BAAC-FC0B7E1A9DB3}" srcOrd="1" destOrd="0" presId="urn:microsoft.com/office/officeart/2005/8/layout/orgChart1"/>
    <dgm:cxn modelId="{E7A2C5FA-0BCE-4DDD-947A-4D226867011F}" type="presOf" srcId="{FE769F02-A387-4AEF-B590-4213DBA20521}" destId="{44B3B45B-6B62-41DE-B530-16DA5EF1D5AE}" srcOrd="0" destOrd="0" presId="urn:microsoft.com/office/officeart/2005/8/layout/orgChart1"/>
    <dgm:cxn modelId="{D3487696-3189-4B1A-9036-02D6DD85DEB9}" type="presOf" srcId="{C48ABAF1-5606-4A24-95C5-0E1941967F3D}" destId="{FA90510B-4325-4775-B587-36998FD8A49E}" srcOrd="0" destOrd="0" presId="urn:microsoft.com/office/officeart/2005/8/layout/orgChart1"/>
    <dgm:cxn modelId="{B647DEBB-A609-4519-98BA-5175B71E0AB8}" srcId="{201F6B6E-94B4-4224-9A6A-1364E06632E9}" destId="{84BF45C5-30A4-4A22-9DE9-5BFC35716198}" srcOrd="5" destOrd="0" parTransId="{61D6022C-D9BC-40BA-9E68-03FCB5DA755B}" sibTransId="{0BEC0455-BF6A-4550-A0BE-9FB8D0CF9093}"/>
    <dgm:cxn modelId="{56D2DE0F-A728-41B6-93B8-9815A210EABD}" srcId="{201F6B6E-94B4-4224-9A6A-1364E06632E9}" destId="{66E5B58D-79B0-4ADC-A877-462D720515C5}" srcOrd="3" destOrd="0" parTransId="{BC061631-127D-4A21-A8B9-0FB885A8CD0D}" sibTransId="{FB53A567-CBF0-4DAF-B0D1-40B02086BEA2}"/>
    <dgm:cxn modelId="{73DFE074-125A-4C5D-A158-730469E88B02}" srcId="{81A2E88D-972E-4114-8896-A617877D6E06}" destId="{201F6B6E-94B4-4224-9A6A-1364E06632E9}" srcOrd="0" destOrd="0" parTransId="{A0CDB357-AE99-4E58-A872-182FF3F3DAEA}" sibTransId="{C2087D6E-B3AB-482F-A422-7A3B62C77B7C}"/>
    <dgm:cxn modelId="{6021E6EC-B54D-4E26-A346-B1CD276601A2}" type="presParOf" srcId="{18A4DAF9-97DA-4CB8-9CD2-AE6318293211}" destId="{19C49495-F2E6-4BC7-9F9C-55DA4F9ABD6F}" srcOrd="0" destOrd="0" presId="urn:microsoft.com/office/officeart/2005/8/layout/orgChart1"/>
    <dgm:cxn modelId="{44CE5D80-A49C-406F-B4A3-9AA408B94E85}" type="presParOf" srcId="{19C49495-F2E6-4BC7-9F9C-55DA4F9ABD6F}" destId="{4EA81CF5-CD5A-41D9-A001-27C3836DA78B}" srcOrd="0" destOrd="0" presId="urn:microsoft.com/office/officeart/2005/8/layout/orgChart1"/>
    <dgm:cxn modelId="{07FE0F31-565F-49A2-B59F-8285ED13EBBF}" type="presParOf" srcId="{4EA81CF5-CD5A-41D9-A001-27C3836DA78B}" destId="{3860F864-2113-4B96-81D7-C7EC1E7B5226}" srcOrd="0" destOrd="0" presId="urn:microsoft.com/office/officeart/2005/8/layout/orgChart1"/>
    <dgm:cxn modelId="{9FC2D9A1-D69E-4A2A-9FAB-37A3AB269ACC}" type="presParOf" srcId="{4EA81CF5-CD5A-41D9-A001-27C3836DA78B}" destId="{3CAE7FEC-8E2F-4119-8E69-64E930B49935}" srcOrd="1" destOrd="0" presId="urn:microsoft.com/office/officeart/2005/8/layout/orgChart1"/>
    <dgm:cxn modelId="{38C5C943-527A-4681-8FC8-6C86071FFABA}" type="presParOf" srcId="{19C49495-F2E6-4BC7-9F9C-55DA4F9ABD6F}" destId="{BB4E627E-3C52-4F29-A6A5-528BFBD62C59}" srcOrd="1" destOrd="0" presId="urn:microsoft.com/office/officeart/2005/8/layout/orgChart1"/>
    <dgm:cxn modelId="{FD567C37-44D5-4910-B541-A857D57265F9}" type="presParOf" srcId="{BB4E627E-3C52-4F29-A6A5-528BFBD62C59}" destId="{72AE9DC7-B70D-4241-85DF-35117AAC9AA4}" srcOrd="0" destOrd="0" presId="urn:microsoft.com/office/officeart/2005/8/layout/orgChart1"/>
    <dgm:cxn modelId="{C20E761D-E7E4-4CC2-B504-69486CE0A467}" type="presParOf" srcId="{BB4E627E-3C52-4F29-A6A5-528BFBD62C59}" destId="{FE532F57-3926-442D-9A61-30853854804E}" srcOrd="1" destOrd="0" presId="urn:microsoft.com/office/officeart/2005/8/layout/orgChart1"/>
    <dgm:cxn modelId="{F6D424D6-C303-48B4-A7E6-0FA98ECE0A34}" type="presParOf" srcId="{FE532F57-3926-442D-9A61-30853854804E}" destId="{0274C4F0-5D89-444C-A52A-69D142FEF8C8}" srcOrd="0" destOrd="0" presId="urn:microsoft.com/office/officeart/2005/8/layout/orgChart1"/>
    <dgm:cxn modelId="{F0D27B82-35D9-4806-9FFE-308FED7245B8}" type="presParOf" srcId="{0274C4F0-5D89-444C-A52A-69D142FEF8C8}" destId="{FA90510B-4325-4775-B587-36998FD8A49E}" srcOrd="0" destOrd="0" presId="urn:microsoft.com/office/officeart/2005/8/layout/orgChart1"/>
    <dgm:cxn modelId="{63C9AA95-D885-4CDC-8755-1E41EC8D4159}" type="presParOf" srcId="{0274C4F0-5D89-444C-A52A-69D142FEF8C8}" destId="{297669B4-DC81-4551-BA23-81F3D2713B29}" srcOrd="1" destOrd="0" presId="urn:microsoft.com/office/officeart/2005/8/layout/orgChart1"/>
    <dgm:cxn modelId="{635B4E79-358E-416C-A39C-AF665A8DD5AF}" type="presParOf" srcId="{FE532F57-3926-442D-9A61-30853854804E}" destId="{36B3827B-BA65-431B-9261-136A6630934B}" srcOrd="1" destOrd="0" presId="urn:microsoft.com/office/officeart/2005/8/layout/orgChart1"/>
    <dgm:cxn modelId="{10046606-4CC3-43DC-8B37-FD74976A2D8C}" type="presParOf" srcId="{FE532F57-3926-442D-9A61-30853854804E}" destId="{3F9CBA57-3ED0-4168-ADDF-5F6396AF7313}" srcOrd="2" destOrd="0" presId="urn:microsoft.com/office/officeart/2005/8/layout/orgChart1"/>
    <dgm:cxn modelId="{9061F9D6-1958-43F3-9C43-117B5522EF87}" type="presParOf" srcId="{BB4E627E-3C52-4F29-A6A5-528BFBD62C59}" destId="{0534C87F-D7B7-4BD2-97F1-B65609B9D58A}" srcOrd="2" destOrd="0" presId="urn:microsoft.com/office/officeart/2005/8/layout/orgChart1"/>
    <dgm:cxn modelId="{7B566A07-FF08-4F12-9F36-BD18E19C22DD}" type="presParOf" srcId="{BB4E627E-3C52-4F29-A6A5-528BFBD62C59}" destId="{375FCB30-CFB4-4B2D-AF0C-C080A1697E8B}" srcOrd="3" destOrd="0" presId="urn:microsoft.com/office/officeart/2005/8/layout/orgChart1"/>
    <dgm:cxn modelId="{E611F9EA-0280-4FC2-8996-1937DA705722}" type="presParOf" srcId="{375FCB30-CFB4-4B2D-AF0C-C080A1697E8B}" destId="{198BAD1F-9593-4C4E-A73D-DBA18139FE66}" srcOrd="0" destOrd="0" presId="urn:microsoft.com/office/officeart/2005/8/layout/orgChart1"/>
    <dgm:cxn modelId="{2C41E964-680E-4D93-9794-5F1949639B4F}" type="presParOf" srcId="{198BAD1F-9593-4C4E-A73D-DBA18139FE66}" destId="{C7A233EB-B60A-4888-8666-F70787CA216A}" srcOrd="0" destOrd="0" presId="urn:microsoft.com/office/officeart/2005/8/layout/orgChart1"/>
    <dgm:cxn modelId="{4ECFCEE4-E0BD-4F5F-9B9A-1B4C631CC943}" type="presParOf" srcId="{198BAD1F-9593-4C4E-A73D-DBA18139FE66}" destId="{6C9D6120-0C8C-41B5-A570-A526EDF703DA}" srcOrd="1" destOrd="0" presId="urn:microsoft.com/office/officeart/2005/8/layout/orgChart1"/>
    <dgm:cxn modelId="{BFE1DE88-732E-41B5-BB47-2C5E346E076E}" type="presParOf" srcId="{375FCB30-CFB4-4B2D-AF0C-C080A1697E8B}" destId="{5582893A-95FA-457B-8CBF-423E4EB02EE2}" srcOrd="1" destOrd="0" presId="urn:microsoft.com/office/officeart/2005/8/layout/orgChart1"/>
    <dgm:cxn modelId="{60C7D855-1257-405D-BB01-E57F0F670FEC}" type="presParOf" srcId="{375FCB30-CFB4-4B2D-AF0C-C080A1697E8B}" destId="{A361F3F4-CC66-40E4-ABCA-FE1DFC2113E6}" srcOrd="2" destOrd="0" presId="urn:microsoft.com/office/officeart/2005/8/layout/orgChart1"/>
    <dgm:cxn modelId="{AA423E46-8CE5-4AF3-A8D5-D5F779D52282}" type="presParOf" srcId="{BB4E627E-3C52-4F29-A6A5-528BFBD62C59}" destId="{63FE8D73-E3AD-46B2-8A89-EDE082D108F1}" srcOrd="4" destOrd="0" presId="urn:microsoft.com/office/officeart/2005/8/layout/orgChart1"/>
    <dgm:cxn modelId="{6559F84D-FA6A-4F38-BA71-EC2E442B9EAF}" type="presParOf" srcId="{BB4E627E-3C52-4F29-A6A5-528BFBD62C59}" destId="{0C650DFE-96AE-4CA5-AF19-05AE504FC36B}" srcOrd="5" destOrd="0" presId="urn:microsoft.com/office/officeart/2005/8/layout/orgChart1"/>
    <dgm:cxn modelId="{8B90B9E6-B0B0-4A50-9FA7-29B07BE2A812}" type="presParOf" srcId="{0C650DFE-96AE-4CA5-AF19-05AE504FC36B}" destId="{6E758D5C-B1FA-4147-856F-C0AF5535F102}" srcOrd="0" destOrd="0" presId="urn:microsoft.com/office/officeart/2005/8/layout/orgChart1"/>
    <dgm:cxn modelId="{53F04B6F-AD2D-463D-9399-276C321D6EA1}" type="presParOf" srcId="{6E758D5C-B1FA-4147-856F-C0AF5535F102}" destId="{2B147E96-99EB-41D2-BCFB-C70A01DB81A4}" srcOrd="0" destOrd="0" presId="urn:microsoft.com/office/officeart/2005/8/layout/orgChart1"/>
    <dgm:cxn modelId="{04C9BDA8-0DB5-478C-B3E2-61E4DE12A980}" type="presParOf" srcId="{6E758D5C-B1FA-4147-856F-C0AF5535F102}" destId="{E178B44A-9716-4177-BAAC-FC0B7E1A9DB3}" srcOrd="1" destOrd="0" presId="urn:microsoft.com/office/officeart/2005/8/layout/orgChart1"/>
    <dgm:cxn modelId="{318A1D95-36D8-492D-9391-5923FD3C3EBB}" type="presParOf" srcId="{0C650DFE-96AE-4CA5-AF19-05AE504FC36B}" destId="{D2C51F88-8F7A-4C58-8E72-9E536BC5591E}" srcOrd="1" destOrd="0" presId="urn:microsoft.com/office/officeart/2005/8/layout/orgChart1"/>
    <dgm:cxn modelId="{DC031F0E-66CE-4B79-8F23-57AC425EAF4F}" type="presParOf" srcId="{0C650DFE-96AE-4CA5-AF19-05AE504FC36B}" destId="{266D3CA0-C41F-4315-841F-6A595558CD3D}" srcOrd="2" destOrd="0" presId="urn:microsoft.com/office/officeart/2005/8/layout/orgChart1"/>
    <dgm:cxn modelId="{EE4C7C9B-6632-410B-923B-A9EC76712FC7}" type="presParOf" srcId="{BB4E627E-3C52-4F29-A6A5-528BFBD62C59}" destId="{F8882B16-1EE0-4E74-82CA-6FD59726B2D8}" srcOrd="6" destOrd="0" presId="urn:microsoft.com/office/officeart/2005/8/layout/orgChart1"/>
    <dgm:cxn modelId="{AEABF2C5-254C-46B0-A7CE-B4A740A2CBB6}" type="presParOf" srcId="{BB4E627E-3C52-4F29-A6A5-528BFBD62C59}" destId="{81E5A98E-FC69-4EF7-93AA-8F7726298FC9}" srcOrd="7" destOrd="0" presId="urn:microsoft.com/office/officeart/2005/8/layout/orgChart1"/>
    <dgm:cxn modelId="{67AF96BC-4E98-4AB6-850B-1AC35AE193D2}" type="presParOf" srcId="{81E5A98E-FC69-4EF7-93AA-8F7726298FC9}" destId="{75239F64-DD32-40E4-A0E6-A32727C0478A}" srcOrd="0" destOrd="0" presId="urn:microsoft.com/office/officeart/2005/8/layout/orgChart1"/>
    <dgm:cxn modelId="{BB4490BA-0530-4EFE-84B5-8A16674EF663}" type="presParOf" srcId="{75239F64-DD32-40E4-A0E6-A32727C0478A}" destId="{A40E63D3-DC4F-4BEA-AA7F-0BF937732F07}" srcOrd="0" destOrd="0" presId="urn:microsoft.com/office/officeart/2005/8/layout/orgChart1"/>
    <dgm:cxn modelId="{695139E1-618E-4AB8-A84D-0B18AF35007B}" type="presParOf" srcId="{75239F64-DD32-40E4-A0E6-A32727C0478A}" destId="{0717BC6C-4CBD-4314-A3D9-9525AD926C5C}" srcOrd="1" destOrd="0" presId="urn:microsoft.com/office/officeart/2005/8/layout/orgChart1"/>
    <dgm:cxn modelId="{85AC1F9F-CD71-4BA3-A40C-D3A66B8FB8B3}" type="presParOf" srcId="{81E5A98E-FC69-4EF7-93AA-8F7726298FC9}" destId="{E062CF93-310A-4D78-9D89-01E59724A98A}" srcOrd="1" destOrd="0" presId="urn:microsoft.com/office/officeart/2005/8/layout/orgChart1"/>
    <dgm:cxn modelId="{6DE5AE4D-14B2-43EC-86E1-481E82301686}" type="presParOf" srcId="{81E5A98E-FC69-4EF7-93AA-8F7726298FC9}" destId="{44FB5F83-EE0C-43BD-A3AD-941B53506FF3}" srcOrd="2" destOrd="0" presId="urn:microsoft.com/office/officeart/2005/8/layout/orgChart1"/>
    <dgm:cxn modelId="{E07BBC91-C07B-44B9-B035-F868F19985EC}" type="presParOf" srcId="{BB4E627E-3C52-4F29-A6A5-528BFBD62C59}" destId="{DDE64341-BD4B-4FB4-A6CD-9177899AB478}" srcOrd="8" destOrd="0" presId="urn:microsoft.com/office/officeart/2005/8/layout/orgChart1"/>
    <dgm:cxn modelId="{F1D99637-174A-471A-888B-4F2C39CFC7B7}" type="presParOf" srcId="{BB4E627E-3C52-4F29-A6A5-528BFBD62C59}" destId="{575043C1-B6DA-4310-BD93-6A105C776AFA}" srcOrd="9" destOrd="0" presId="urn:microsoft.com/office/officeart/2005/8/layout/orgChart1"/>
    <dgm:cxn modelId="{E42D2F1E-3463-4035-AE01-5513E324C9AF}" type="presParOf" srcId="{575043C1-B6DA-4310-BD93-6A105C776AFA}" destId="{61B19791-0DAF-422A-A832-D7E09934971B}" srcOrd="0" destOrd="0" presId="urn:microsoft.com/office/officeart/2005/8/layout/orgChart1"/>
    <dgm:cxn modelId="{A4077D0A-0FBE-4285-8E73-A9A820ACAEC1}" type="presParOf" srcId="{61B19791-0DAF-422A-A832-D7E09934971B}" destId="{44B3B45B-6B62-41DE-B530-16DA5EF1D5AE}" srcOrd="0" destOrd="0" presId="urn:microsoft.com/office/officeart/2005/8/layout/orgChart1"/>
    <dgm:cxn modelId="{E5BEA541-B426-4C2E-B10F-6D8AC3E1FCD2}" type="presParOf" srcId="{61B19791-0DAF-422A-A832-D7E09934971B}" destId="{FA4182CA-7DE7-47F0-82B1-801251E1DB60}" srcOrd="1" destOrd="0" presId="urn:microsoft.com/office/officeart/2005/8/layout/orgChart1"/>
    <dgm:cxn modelId="{50D3EA7A-7ED4-45BD-B54A-0F4F81847447}" type="presParOf" srcId="{575043C1-B6DA-4310-BD93-6A105C776AFA}" destId="{967F7C0E-002B-4253-8966-FDD35D18E3F4}" srcOrd="1" destOrd="0" presId="urn:microsoft.com/office/officeart/2005/8/layout/orgChart1"/>
    <dgm:cxn modelId="{A83C658A-A43C-4521-A26D-45B56B25D565}" type="presParOf" srcId="{575043C1-B6DA-4310-BD93-6A105C776AFA}" destId="{AAA875BA-2754-4B35-9BFA-FB743094282F}" srcOrd="2" destOrd="0" presId="urn:microsoft.com/office/officeart/2005/8/layout/orgChart1"/>
    <dgm:cxn modelId="{45E7A73F-3FB4-42F1-B207-1E88BD7A23D7}" type="presParOf" srcId="{BB4E627E-3C52-4F29-A6A5-528BFBD62C59}" destId="{4302BC4B-8D4E-446A-802C-63710B165713}" srcOrd="10" destOrd="0" presId="urn:microsoft.com/office/officeart/2005/8/layout/orgChart1"/>
    <dgm:cxn modelId="{A918A837-B6BD-4427-B27F-BDFCB54EE0F2}" type="presParOf" srcId="{BB4E627E-3C52-4F29-A6A5-528BFBD62C59}" destId="{14B65BA4-A4ED-4A46-981B-DEBA08D6C2D1}" srcOrd="11" destOrd="0" presId="urn:microsoft.com/office/officeart/2005/8/layout/orgChart1"/>
    <dgm:cxn modelId="{2F21A3E3-E990-4CE7-9350-AA10CEEEAE98}" type="presParOf" srcId="{14B65BA4-A4ED-4A46-981B-DEBA08D6C2D1}" destId="{76A1A61D-545F-41D8-8A34-B31000D6A897}" srcOrd="0" destOrd="0" presId="urn:microsoft.com/office/officeart/2005/8/layout/orgChart1"/>
    <dgm:cxn modelId="{F37F5344-3810-4A7B-A1AA-B72B2783FA17}" type="presParOf" srcId="{76A1A61D-545F-41D8-8A34-B31000D6A897}" destId="{C9646CBB-DEEE-4FFD-8292-2047D6E4E99B}" srcOrd="0" destOrd="0" presId="urn:microsoft.com/office/officeart/2005/8/layout/orgChart1"/>
    <dgm:cxn modelId="{8D4F94D1-DFDE-4C7A-882B-7A5696B5E08B}" type="presParOf" srcId="{76A1A61D-545F-41D8-8A34-B31000D6A897}" destId="{CE52FB1B-288C-4AD5-8366-A82E9AC1206F}" srcOrd="1" destOrd="0" presId="urn:microsoft.com/office/officeart/2005/8/layout/orgChart1"/>
    <dgm:cxn modelId="{0EB3F8C6-E11C-4CAD-9A7E-B9D93799EAE3}" type="presParOf" srcId="{14B65BA4-A4ED-4A46-981B-DEBA08D6C2D1}" destId="{29C604C2-14DC-44D9-BE68-98B75383418B}" srcOrd="1" destOrd="0" presId="urn:microsoft.com/office/officeart/2005/8/layout/orgChart1"/>
    <dgm:cxn modelId="{0ED9E1EC-6B69-4416-968E-55DC2E3E3EFC}" type="presParOf" srcId="{14B65BA4-A4ED-4A46-981B-DEBA08D6C2D1}" destId="{7A284EF0-7F47-467F-821B-2CE1F7C57357}" srcOrd="2" destOrd="0" presId="urn:microsoft.com/office/officeart/2005/8/layout/orgChart1"/>
    <dgm:cxn modelId="{DD0D69D6-C088-4AED-85C6-A0ADF1085A02}" type="presParOf" srcId="{19C49495-F2E6-4BC7-9F9C-55DA4F9ABD6F}" destId="{BF7076A7-38BB-4883-BC0A-AC27C6BC19E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34EEF2-4F1D-4CB8-884E-C0DC4386775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89480ED-36C8-4B7F-AB3D-7B01E0BC197B}">
      <dgm:prSet phldrT="[Text]" custT="1"/>
      <dgm:spPr/>
      <dgm:t>
        <a:bodyPr/>
        <a:lstStyle/>
        <a:p>
          <a:r>
            <a:rPr lang="fr-FR" sz="1600" b="1" u="none" dirty="0" smtClean="0">
              <a:solidFill>
                <a:schemeClr val="tx1"/>
              </a:solidFill>
            </a:rPr>
            <a:t>Université de Balamand</a:t>
          </a:r>
          <a:br>
            <a:rPr lang="fr-FR" sz="1600" b="1" u="none" dirty="0" smtClean="0">
              <a:solidFill>
                <a:schemeClr val="tx1"/>
              </a:solidFill>
            </a:rPr>
          </a:br>
          <a:r>
            <a:rPr lang="fr-FR" sz="1600" b="1" u="none" dirty="0" smtClean="0">
              <a:solidFill>
                <a:schemeClr val="tx1"/>
              </a:solidFill>
            </a:rPr>
            <a:t>Processus d’Internationalisation</a:t>
          </a:r>
          <a:endParaRPr lang="fr-FR" sz="1600" u="none" dirty="0">
            <a:solidFill>
              <a:schemeClr val="tx1"/>
            </a:solidFill>
          </a:endParaRPr>
        </a:p>
      </dgm:t>
    </dgm:pt>
    <dgm:pt modelId="{2EF158D8-7054-4005-A3D9-B9F71D733A7E}" type="parTrans" cxnId="{85490DE4-98CA-4F74-8C4B-32C171B2EDC2}">
      <dgm:prSet/>
      <dgm:spPr/>
      <dgm:t>
        <a:bodyPr/>
        <a:lstStyle/>
        <a:p>
          <a:endParaRPr lang="fr-FR"/>
        </a:p>
      </dgm:t>
    </dgm:pt>
    <dgm:pt modelId="{C2E3A440-CD18-4E6D-814A-842B62F7EBF6}" type="sibTrans" cxnId="{85490DE4-98CA-4F74-8C4B-32C171B2EDC2}">
      <dgm:prSet/>
      <dgm:spPr/>
      <dgm:t>
        <a:bodyPr/>
        <a:lstStyle/>
        <a:p>
          <a:endParaRPr lang="fr-FR"/>
        </a:p>
      </dgm:t>
    </dgm:pt>
    <dgm:pt modelId="{75ACB2B8-7645-4DAA-B06C-1B970E8384C6}" type="asst">
      <dgm:prSet phldrT="[Text]" custT="1"/>
      <dgm:spPr/>
      <dgm:t>
        <a:bodyPr/>
        <a:lstStyle/>
        <a:p>
          <a:r>
            <a:rPr lang="fr-FR" sz="1600" b="1" u="none" dirty="0" smtClean="0">
              <a:solidFill>
                <a:schemeClr val="tx1"/>
              </a:solidFill>
            </a:rPr>
            <a:t>Associations Universitaires</a:t>
          </a:r>
          <a:endParaRPr lang="fr-FR" sz="1600" dirty="0"/>
        </a:p>
      </dgm:t>
    </dgm:pt>
    <dgm:pt modelId="{8D86F1C2-D7C3-4F54-B19C-069CA72003F8}" type="parTrans" cxnId="{99B2C088-2C6A-4A89-9521-9EBA2AB28179}">
      <dgm:prSet/>
      <dgm:spPr/>
      <dgm:t>
        <a:bodyPr/>
        <a:lstStyle/>
        <a:p>
          <a:endParaRPr lang="fr-FR"/>
        </a:p>
      </dgm:t>
    </dgm:pt>
    <dgm:pt modelId="{6328B557-3527-4FA3-9465-C1F00647CD18}" type="sibTrans" cxnId="{99B2C088-2C6A-4A89-9521-9EBA2AB28179}">
      <dgm:prSet/>
      <dgm:spPr/>
      <dgm:t>
        <a:bodyPr/>
        <a:lstStyle/>
        <a:p>
          <a:endParaRPr lang="fr-FR"/>
        </a:p>
      </dgm:t>
    </dgm:pt>
    <dgm:pt modelId="{C188449A-4E63-4F2D-8B9B-0FD10884F189}">
      <dgm:prSet phldrT="[Text]" custT="1"/>
      <dgm:spPr/>
      <dgm:t>
        <a:bodyPr/>
        <a:lstStyle/>
        <a:p>
          <a:r>
            <a:rPr lang="fr-FR" sz="1600" b="1" u="none" dirty="0" smtClean="0">
              <a:solidFill>
                <a:schemeClr val="tx1"/>
              </a:solidFill>
            </a:rPr>
            <a:t>Au niveau régional</a:t>
          </a:r>
        </a:p>
      </dgm:t>
    </dgm:pt>
    <dgm:pt modelId="{5712EC9D-F885-4BCB-966A-58698C74BC71}" type="parTrans" cxnId="{CDF84BFE-F562-4221-A372-303535F4007A}">
      <dgm:prSet/>
      <dgm:spPr/>
      <dgm:t>
        <a:bodyPr/>
        <a:lstStyle/>
        <a:p>
          <a:endParaRPr lang="fr-FR"/>
        </a:p>
      </dgm:t>
    </dgm:pt>
    <dgm:pt modelId="{8EE4348F-8777-40FC-889B-92E02902B4C2}" type="sibTrans" cxnId="{CDF84BFE-F562-4221-A372-303535F4007A}">
      <dgm:prSet/>
      <dgm:spPr/>
      <dgm:t>
        <a:bodyPr/>
        <a:lstStyle/>
        <a:p>
          <a:endParaRPr lang="fr-FR"/>
        </a:p>
      </dgm:t>
    </dgm:pt>
    <dgm:pt modelId="{EAEFCED6-FFDF-4AFE-ABCF-2D69CE4AF45D}">
      <dgm:prSet phldrT="[Text]" custT="1"/>
      <dgm:spPr/>
      <dgm:t>
        <a:bodyPr/>
        <a:lstStyle/>
        <a:p>
          <a:r>
            <a:rPr lang="fr-FR" sz="1600" b="1" u="none" dirty="0" smtClean="0">
              <a:solidFill>
                <a:schemeClr val="tx1"/>
              </a:solidFill>
            </a:rPr>
            <a:t>Au niveau international</a:t>
          </a:r>
        </a:p>
      </dgm:t>
    </dgm:pt>
    <dgm:pt modelId="{AE0AF7D7-F32E-48E2-BDD3-7FD75C8EF3C4}" type="parTrans" cxnId="{999BBABB-0D0A-426A-8639-B3B0BAE95AD3}">
      <dgm:prSet/>
      <dgm:spPr/>
      <dgm:t>
        <a:bodyPr/>
        <a:lstStyle/>
        <a:p>
          <a:endParaRPr lang="fr-FR"/>
        </a:p>
      </dgm:t>
    </dgm:pt>
    <dgm:pt modelId="{7358A57B-3A55-49E5-9D3B-10CD956EFA3A}" type="sibTrans" cxnId="{999BBABB-0D0A-426A-8639-B3B0BAE95AD3}">
      <dgm:prSet/>
      <dgm:spPr/>
      <dgm:t>
        <a:bodyPr/>
        <a:lstStyle/>
        <a:p>
          <a:endParaRPr lang="fr-FR"/>
        </a:p>
      </dgm:t>
    </dgm:pt>
    <dgm:pt modelId="{4D51120F-C6A9-4DBA-BC23-872933CA1F8D}">
      <dgm:prSet custT="1"/>
      <dgm:spPr/>
      <dgm:t>
        <a:bodyPr/>
        <a:lstStyle/>
        <a:p>
          <a:r>
            <a:rPr lang="fr-FR" sz="1200" b="1" u="none" dirty="0" smtClean="0">
              <a:solidFill>
                <a:schemeClr val="tx1"/>
              </a:solidFill>
            </a:rPr>
            <a:t>Association des universités arabes</a:t>
          </a:r>
          <a:endParaRPr lang="fr-FR" sz="1200" b="1" u="none" dirty="0">
            <a:solidFill>
              <a:schemeClr val="tx1"/>
            </a:solidFill>
          </a:endParaRPr>
        </a:p>
      </dgm:t>
    </dgm:pt>
    <dgm:pt modelId="{90515B22-023A-4CD9-939F-18BCA06311FA}" type="parTrans" cxnId="{6A02F297-07A5-4096-9871-2B7BA4167CFA}">
      <dgm:prSet/>
      <dgm:spPr/>
      <dgm:t>
        <a:bodyPr/>
        <a:lstStyle/>
        <a:p>
          <a:endParaRPr lang="fr-FR"/>
        </a:p>
      </dgm:t>
    </dgm:pt>
    <dgm:pt modelId="{A7187B56-03E7-4D8D-84C5-DF313F80E004}" type="sibTrans" cxnId="{6A02F297-07A5-4096-9871-2B7BA4167CFA}">
      <dgm:prSet/>
      <dgm:spPr/>
      <dgm:t>
        <a:bodyPr/>
        <a:lstStyle/>
        <a:p>
          <a:endParaRPr lang="fr-FR"/>
        </a:p>
      </dgm:t>
    </dgm:pt>
    <dgm:pt modelId="{F0421512-29D7-4121-9DB0-D844405F4DFD}">
      <dgm:prSet custT="1"/>
      <dgm:spPr/>
      <dgm:t>
        <a:bodyPr/>
        <a:lstStyle/>
        <a:p>
          <a:r>
            <a:rPr lang="fr-FR" sz="1200" b="1" u="none" dirty="0" smtClean="0">
              <a:solidFill>
                <a:schemeClr val="tx1"/>
              </a:solidFill>
            </a:rPr>
            <a:t>Association arabe des chefs de scolarité et d'admission</a:t>
          </a:r>
          <a:endParaRPr lang="fr-FR" sz="1200" b="1" u="none" dirty="0">
            <a:solidFill>
              <a:schemeClr val="tx1"/>
            </a:solidFill>
          </a:endParaRPr>
        </a:p>
      </dgm:t>
    </dgm:pt>
    <dgm:pt modelId="{6DBEA0E3-65DD-4DC2-B2C8-25C41C9E6E30}" type="parTrans" cxnId="{CBF7FB20-9E86-4C6B-9076-161F9E0C25EF}">
      <dgm:prSet/>
      <dgm:spPr/>
      <dgm:t>
        <a:bodyPr/>
        <a:lstStyle/>
        <a:p>
          <a:endParaRPr lang="fr-FR"/>
        </a:p>
      </dgm:t>
    </dgm:pt>
    <dgm:pt modelId="{13A26CCB-20C2-4DC9-A82D-6AAF216A779C}" type="sibTrans" cxnId="{CBF7FB20-9E86-4C6B-9076-161F9E0C25EF}">
      <dgm:prSet/>
      <dgm:spPr/>
      <dgm:t>
        <a:bodyPr/>
        <a:lstStyle/>
        <a:p>
          <a:endParaRPr lang="fr-FR"/>
        </a:p>
      </dgm:t>
    </dgm:pt>
    <dgm:pt modelId="{C97741D8-A0C1-40A8-808C-AF9A6E556152}">
      <dgm:prSet custT="1"/>
      <dgm:spPr/>
      <dgm:t>
        <a:bodyPr/>
        <a:lstStyle/>
        <a:p>
          <a:r>
            <a:rPr lang="fr-FR" sz="1200" b="1" u="none" dirty="0" smtClean="0">
              <a:solidFill>
                <a:schemeClr val="tx1"/>
              </a:solidFill>
            </a:rPr>
            <a:t>Association des universités arabes et européennes</a:t>
          </a:r>
          <a:endParaRPr lang="fr-FR" sz="1200" b="1" u="none" dirty="0">
            <a:solidFill>
              <a:schemeClr val="tx1"/>
            </a:solidFill>
          </a:endParaRPr>
        </a:p>
      </dgm:t>
    </dgm:pt>
    <dgm:pt modelId="{D5897432-7EB2-417A-9663-1B21595A53ED}" type="parTrans" cxnId="{C24F42CB-1D3B-4EAC-9D8C-8571F8F33FF4}">
      <dgm:prSet/>
      <dgm:spPr/>
      <dgm:t>
        <a:bodyPr/>
        <a:lstStyle/>
        <a:p>
          <a:endParaRPr lang="fr-FR"/>
        </a:p>
      </dgm:t>
    </dgm:pt>
    <dgm:pt modelId="{1ECB9448-0DD5-4F18-832E-DF3537623B05}" type="sibTrans" cxnId="{C24F42CB-1D3B-4EAC-9D8C-8571F8F33FF4}">
      <dgm:prSet/>
      <dgm:spPr/>
      <dgm:t>
        <a:bodyPr/>
        <a:lstStyle/>
        <a:p>
          <a:endParaRPr lang="fr-FR"/>
        </a:p>
      </dgm:t>
    </dgm:pt>
    <dgm:pt modelId="{F0457E44-2F80-49B9-B262-C9AD15DC4FBF}">
      <dgm:prSet custT="1"/>
      <dgm:spPr/>
      <dgm:t>
        <a:bodyPr/>
        <a:lstStyle/>
        <a:p>
          <a:r>
            <a:rPr lang="fr-FR" sz="1200" b="1" u="none" dirty="0" smtClean="0">
              <a:solidFill>
                <a:schemeClr val="tx1"/>
              </a:solidFill>
            </a:rPr>
            <a:t>Communauté des universités méditerranéenes</a:t>
          </a:r>
        </a:p>
      </dgm:t>
    </dgm:pt>
    <dgm:pt modelId="{E70397F2-AED7-441E-B640-58F6DAF4CCB4}" type="parTrans" cxnId="{C0B0C157-2DCB-4121-947A-4CA78DBCE296}">
      <dgm:prSet/>
      <dgm:spPr/>
      <dgm:t>
        <a:bodyPr/>
        <a:lstStyle/>
        <a:p>
          <a:endParaRPr lang="fr-FR"/>
        </a:p>
      </dgm:t>
    </dgm:pt>
    <dgm:pt modelId="{85B547A8-185C-46FD-9DAA-D051885722BE}" type="sibTrans" cxnId="{C0B0C157-2DCB-4121-947A-4CA78DBCE296}">
      <dgm:prSet/>
      <dgm:spPr/>
      <dgm:t>
        <a:bodyPr/>
        <a:lstStyle/>
        <a:p>
          <a:endParaRPr lang="fr-FR"/>
        </a:p>
      </dgm:t>
    </dgm:pt>
    <dgm:pt modelId="{59D9B6BE-3A67-4251-AACE-0FAE21E66BB6}">
      <dgm:prSet custT="1"/>
      <dgm:spPr/>
      <dgm:t>
        <a:bodyPr/>
        <a:lstStyle/>
        <a:p>
          <a:r>
            <a:rPr lang="fr-FR" sz="1200" b="1" u="none" dirty="0" smtClean="0">
              <a:solidFill>
                <a:schemeClr val="tx1"/>
              </a:solidFill>
            </a:rPr>
            <a:t>Association americaine des chefs de scolarité et d'admission</a:t>
          </a:r>
          <a:endParaRPr lang="fr-FR" sz="1200" b="1" u="none" dirty="0">
            <a:solidFill>
              <a:schemeClr val="tx1"/>
            </a:solidFill>
          </a:endParaRPr>
        </a:p>
      </dgm:t>
    </dgm:pt>
    <dgm:pt modelId="{9F980AA8-5228-459C-ADC1-4AD8441E4DA2}" type="parTrans" cxnId="{A030A56A-06FB-46C8-9FF0-9EA5B1E5977F}">
      <dgm:prSet/>
      <dgm:spPr/>
      <dgm:t>
        <a:bodyPr/>
        <a:lstStyle/>
        <a:p>
          <a:endParaRPr lang="fr-FR"/>
        </a:p>
      </dgm:t>
    </dgm:pt>
    <dgm:pt modelId="{35B56761-6A7F-4E42-9E3B-399A4693BCB8}" type="sibTrans" cxnId="{A030A56A-06FB-46C8-9FF0-9EA5B1E5977F}">
      <dgm:prSet/>
      <dgm:spPr/>
      <dgm:t>
        <a:bodyPr/>
        <a:lstStyle/>
        <a:p>
          <a:endParaRPr lang="fr-FR"/>
        </a:p>
      </dgm:t>
    </dgm:pt>
    <dgm:pt modelId="{131A82B7-DE9F-4C6F-AFE9-66673E1DB7FB}">
      <dgm:prSet custT="1"/>
      <dgm:spPr/>
      <dgm:t>
        <a:bodyPr/>
        <a:lstStyle/>
        <a:p>
          <a:r>
            <a:rPr lang="fr-FR" sz="1200" b="1" u="none" dirty="0" smtClean="0">
              <a:solidFill>
                <a:schemeClr val="tx1"/>
              </a:solidFill>
            </a:rPr>
            <a:t>Association internationale des universités</a:t>
          </a:r>
          <a:endParaRPr lang="fr-FR" sz="1200" b="1" u="none" dirty="0">
            <a:solidFill>
              <a:schemeClr val="tx1"/>
            </a:solidFill>
          </a:endParaRPr>
        </a:p>
      </dgm:t>
    </dgm:pt>
    <dgm:pt modelId="{9B309CED-7641-4D46-9837-50CEC6074AE5}" type="parTrans" cxnId="{29CB34A4-8755-4EFD-81D4-F5DBA1584904}">
      <dgm:prSet/>
      <dgm:spPr/>
      <dgm:t>
        <a:bodyPr/>
        <a:lstStyle/>
        <a:p>
          <a:endParaRPr lang="fr-FR"/>
        </a:p>
      </dgm:t>
    </dgm:pt>
    <dgm:pt modelId="{886EC9A3-B8F5-4A7A-85AE-704583696753}" type="sibTrans" cxnId="{29CB34A4-8755-4EFD-81D4-F5DBA1584904}">
      <dgm:prSet/>
      <dgm:spPr/>
      <dgm:t>
        <a:bodyPr/>
        <a:lstStyle/>
        <a:p>
          <a:endParaRPr lang="fr-FR"/>
        </a:p>
      </dgm:t>
    </dgm:pt>
    <dgm:pt modelId="{75151979-4F92-44B4-8A98-296CA842E88B}">
      <dgm:prSet custT="1"/>
      <dgm:spPr/>
      <dgm:t>
        <a:bodyPr/>
        <a:lstStyle/>
        <a:p>
          <a:r>
            <a:rPr lang="fr-FR" sz="1200" b="1" u="none" dirty="0" smtClean="0">
              <a:solidFill>
                <a:schemeClr val="tx1"/>
              </a:solidFill>
            </a:rPr>
            <a:t>Fédération internationale des traducteurs </a:t>
          </a:r>
          <a:br>
            <a:rPr lang="fr-FR" sz="1200" b="1" u="none" dirty="0" smtClean="0">
              <a:solidFill>
                <a:schemeClr val="tx1"/>
              </a:solidFill>
            </a:rPr>
          </a:br>
          <a:r>
            <a:rPr lang="fr-FR" sz="700" dirty="0" smtClean="0"/>
            <a:t/>
          </a:r>
          <a:br>
            <a:rPr lang="fr-FR" sz="700" dirty="0" smtClean="0"/>
          </a:br>
          <a:endParaRPr lang="fr-FR" sz="700" dirty="0" smtClean="0"/>
        </a:p>
      </dgm:t>
    </dgm:pt>
    <dgm:pt modelId="{44BD231C-11FC-42D4-AF61-220FFB4AF82E}" type="parTrans" cxnId="{2BCE87B3-42BA-4EDD-851F-63A9C1BC5A4A}">
      <dgm:prSet/>
      <dgm:spPr/>
      <dgm:t>
        <a:bodyPr/>
        <a:lstStyle/>
        <a:p>
          <a:endParaRPr lang="fr-FR"/>
        </a:p>
      </dgm:t>
    </dgm:pt>
    <dgm:pt modelId="{5E14B83D-BA3F-4E3C-BD3D-6349E1ADB442}" type="sibTrans" cxnId="{2BCE87B3-42BA-4EDD-851F-63A9C1BC5A4A}">
      <dgm:prSet/>
      <dgm:spPr/>
      <dgm:t>
        <a:bodyPr/>
        <a:lstStyle/>
        <a:p>
          <a:endParaRPr lang="fr-FR"/>
        </a:p>
      </dgm:t>
    </dgm:pt>
    <dgm:pt modelId="{FD739ED7-8998-460C-AA80-1C440FF1F06A}" type="pres">
      <dgm:prSet presAssocID="{9134EEF2-4F1D-4CB8-884E-C0DC438677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AFC6E91-2549-4E32-8A3A-6CB2952BC55D}" type="pres">
      <dgm:prSet presAssocID="{389480ED-36C8-4B7F-AB3D-7B01E0BC197B}" presName="hierRoot1" presStyleCnt="0">
        <dgm:presLayoutVars>
          <dgm:hierBranch val="init"/>
        </dgm:presLayoutVars>
      </dgm:prSet>
      <dgm:spPr/>
    </dgm:pt>
    <dgm:pt modelId="{42B40F84-AD1D-47AB-B607-26FEDBE6A0A2}" type="pres">
      <dgm:prSet presAssocID="{389480ED-36C8-4B7F-AB3D-7B01E0BC197B}" presName="rootComposite1" presStyleCnt="0"/>
      <dgm:spPr/>
    </dgm:pt>
    <dgm:pt modelId="{7ED90560-CBD3-4CEA-A95D-6D9340408AD1}" type="pres">
      <dgm:prSet presAssocID="{389480ED-36C8-4B7F-AB3D-7B01E0BC197B}" presName="rootText1" presStyleLbl="node0" presStyleIdx="0" presStyleCnt="1" custScaleX="353959" custScaleY="129254" custLinFactNeighborX="-7463" custLinFactNeighborY="4195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2E8B04E-AA11-481A-8581-97CA79B6EB64}" type="pres">
      <dgm:prSet presAssocID="{389480ED-36C8-4B7F-AB3D-7B01E0BC197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1B63040-E5D6-4084-87DA-0EFF2BE47F00}" type="pres">
      <dgm:prSet presAssocID="{389480ED-36C8-4B7F-AB3D-7B01E0BC197B}" presName="hierChild2" presStyleCnt="0"/>
      <dgm:spPr/>
    </dgm:pt>
    <dgm:pt modelId="{AF41AE83-A759-47E5-B2C8-F962C974BADD}" type="pres">
      <dgm:prSet presAssocID="{5712EC9D-F885-4BCB-966A-58698C74BC71}" presName="Name37" presStyleLbl="parChTrans1D2" presStyleIdx="0" presStyleCnt="3"/>
      <dgm:spPr/>
      <dgm:t>
        <a:bodyPr/>
        <a:lstStyle/>
        <a:p>
          <a:endParaRPr lang="en-US"/>
        </a:p>
      </dgm:t>
    </dgm:pt>
    <dgm:pt modelId="{3B6088B5-75C4-4568-A4AB-AD4E03CBD13C}" type="pres">
      <dgm:prSet presAssocID="{C188449A-4E63-4F2D-8B9B-0FD10884F189}" presName="hierRoot2" presStyleCnt="0">
        <dgm:presLayoutVars>
          <dgm:hierBranch val="init"/>
        </dgm:presLayoutVars>
      </dgm:prSet>
      <dgm:spPr/>
    </dgm:pt>
    <dgm:pt modelId="{75D83F24-E114-4283-AB15-5E9C8C3F1519}" type="pres">
      <dgm:prSet presAssocID="{C188449A-4E63-4F2D-8B9B-0FD10884F189}" presName="rootComposite" presStyleCnt="0"/>
      <dgm:spPr/>
    </dgm:pt>
    <dgm:pt modelId="{FA1461D5-12E7-4018-B123-1E9B8F0EFA4B}" type="pres">
      <dgm:prSet presAssocID="{C188449A-4E63-4F2D-8B9B-0FD10884F189}" presName="rootText" presStyleLbl="node2" presStyleIdx="0" presStyleCnt="2" custScaleX="259919" custLinFactNeighborX="704" custLinFactNeighborY="32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DF8F1A5-0BE3-481F-B141-150F1A281C32}" type="pres">
      <dgm:prSet presAssocID="{C188449A-4E63-4F2D-8B9B-0FD10884F189}" presName="rootConnector" presStyleLbl="node2" presStyleIdx="0" presStyleCnt="2"/>
      <dgm:spPr/>
      <dgm:t>
        <a:bodyPr/>
        <a:lstStyle/>
        <a:p>
          <a:endParaRPr lang="en-US"/>
        </a:p>
      </dgm:t>
    </dgm:pt>
    <dgm:pt modelId="{96047429-D989-4A70-B8B2-0B497DA5C801}" type="pres">
      <dgm:prSet presAssocID="{C188449A-4E63-4F2D-8B9B-0FD10884F189}" presName="hierChild4" presStyleCnt="0"/>
      <dgm:spPr/>
    </dgm:pt>
    <dgm:pt modelId="{966B8DC7-20CD-429E-B13F-1F5BD54B5AD4}" type="pres">
      <dgm:prSet presAssocID="{90515B22-023A-4CD9-939F-18BCA06311FA}" presName="Name37" presStyleLbl="parChTrans1D3" presStyleIdx="0" presStyleCnt="7"/>
      <dgm:spPr/>
      <dgm:t>
        <a:bodyPr/>
        <a:lstStyle/>
        <a:p>
          <a:endParaRPr lang="en-US"/>
        </a:p>
      </dgm:t>
    </dgm:pt>
    <dgm:pt modelId="{DE227882-EB96-4A58-BD3E-6682B23552EA}" type="pres">
      <dgm:prSet presAssocID="{4D51120F-C6A9-4DBA-BC23-872933CA1F8D}" presName="hierRoot2" presStyleCnt="0">
        <dgm:presLayoutVars>
          <dgm:hierBranch val="init"/>
        </dgm:presLayoutVars>
      </dgm:prSet>
      <dgm:spPr/>
    </dgm:pt>
    <dgm:pt modelId="{9693F3F7-C608-4F07-A5B1-1DB85F8FD805}" type="pres">
      <dgm:prSet presAssocID="{4D51120F-C6A9-4DBA-BC23-872933CA1F8D}" presName="rootComposite" presStyleCnt="0"/>
      <dgm:spPr/>
    </dgm:pt>
    <dgm:pt modelId="{2B990697-2B66-4343-8637-823F6C4BE4DC}" type="pres">
      <dgm:prSet presAssocID="{4D51120F-C6A9-4DBA-BC23-872933CA1F8D}" presName="rootText" presStyleLbl="node3" presStyleIdx="0" presStyleCnt="7" custScaleX="194054" custScaleY="1246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3CD21C-A0DC-4D74-B485-9E8F44DD9F91}" type="pres">
      <dgm:prSet presAssocID="{4D51120F-C6A9-4DBA-BC23-872933CA1F8D}" presName="rootConnector" presStyleLbl="node3" presStyleIdx="0" presStyleCnt="7"/>
      <dgm:spPr/>
      <dgm:t>
        <a:bodyPr/>
        <a:lstStyle/>
        <a:p>
          <a:endParaRPr lang="en-US"/>
        </a:p>
      </dgm:t>
    </dgm:pt>
    <dgm:pt modelId="{5DA42E31-538E-4C43-AD50-B48C64329A62}" type="pres">
      <dgm:prSet presAssocID="{4D51120F-C6A9-4DBA-BC23-872933CA1F8D}" presName="hierChild4" presStyleCnt="0"/>
      <dgm:spPr/>
    </dgm:pt>
    <dgm:pt modelId="{452B870F-5C3C-4C08-AAAE-4BA48C0D3552}" type="pres">
      <dgm:prSet presAssocID="{4D51120F-C6A9-4DBA-BC23-872933CA1F8D}" presName="hierChild5" presStyleCnt="0"/>
      <dgm:spPr/>
    </dgm:pt>
    <dgm:pt modelId="{E4F9A46E-778D-4584-A5D2-650740262F4E}" type="pres">
      <dgm:prSet presAssocID="{6DBEA0E3-65DD-4DC2-B2C8-25C41C9E6E30}" presName="Name37" presStyleLbl="parChTrans1D3" presStyleIdx="1" presStyleCnt="7"/>
      <dgm:spPr/>
      <dgm:t>
        <a:bodyPr/>
        <a:lstStyle/>
        <a:p>
          <a:endParaRPr lang="en-US"/>
        </a:p>
      </dgm:t>
    </dgm:pt>
    <dgm:pt modelId="{BFE07661-5E78-4770-AC00-70AEA3C04CBB}" type="pres">
      <dgm:prSet presAssocID="{F0421512-29D7-4121-9DB0-D844405F4DFD}" presName="hierRoot2" presStyleCnt="0">
        <dgm:presLayoutVars>
          <dgm:hierBranch val="init"/>
        </dgm:presLayoutVars>
      </dgm:prSet>
      <dgm:spPr/>
    </dgm:pt>
    <dgm:pt modelId="{D4E6DF4F-8FF8-4A36-8476-E3BD3D1399EF}" type="pres">
      <dgm:prSet presAssocID="{F0421512-29D7-4121-9DB0-D844405F4DFD}" presName="rootComposite" presStyleCnt="0"/>
      <dgm:spPr/>
    </dgm:pt>
    <dgm:pt modelId="{BB150D17-B108-4DD8-8B3B-7B7EB9898A32}" type="pres">
      <dgm:prSet presAssocID="{F0421512-29D7-4121-9DB0-D844405F4DFD}" presName="rootText" presStyleLbl="node3" presStyleIdx="1" presStyleCnt="7" custScaleX="186603" custScaleY="128511" custLinFactNeighborX="-1625" custLinFactNeighborY="17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74F01D-347D-467A-97F0-A0196F0453B0}" type="pres">
      <dgm:prSet presAssocID="{F0421512-29D7-4121-9DB0-D844405F4DFD}" presName="rootConnector" presStyleLbl="node3" presStyleIdx="1" presStyleCnt="7"/>
      <dgm:spPr/>
      <dgm:t>
        <a:bodyPr/>
        <a:lstStyle/>
        <a:p>
          <a:endParaRPr lang="en-US"/>
        </a:p>
      </dgm:t>
    </dgm:pt>
    <dgm:pt modelId="{C2894EFF-E2E0-427E-A089-567CC881C72B}" type="pres">
      <dgm:prSet presAssocID="{F0421512-29D7-4121-9DB0-D844405F4DFD}" presName="hierChild4" presStyleCnt="0"/>
      <dgm:spPr/>
    </dgm:pt>
    <dgm:pt modelId="{59BD1B67-F8E5-481F-B705-9546C4753041}" type="pres">
      <dgm:prSet presAssocID="{F0421512-29D7-4121-9DB0-D844405F4DFD}" presName="hierChild5" presStyleCnt="0"/>
      <dgm:spPr/>
    </dgm:pt>
    <dgm:pt modelId="{7EF6B44D-888F-4D8A-BF62-FFDE26E4785F}" type="pres">
      <dgm:prSet presAssocID="{D5897432-7EB2-417A-9663-1B21595A53ED}" presName="Name37" presStyleLbl="parChTrans1D3" presStyleIdx="2" presStyleCnt="7"/>
      <dgm:spPr/>
      <dgm:t>
        <a:bodyPr/>
        <a:lstStyle/>
        <a:p>
          <a:endParaRPr lang="en-US"/>
        </a:p>
      </dgm:t>
    </dgm:pt>
    <dgm:pt modelId="{6E6E0496-C02E-48FD-B37F-F2F5F4992E1D}" type="pres">
      <dgm:prSet presAssocID="{C97741D8-A0C1-40A8-808C-AF9A6E556152}" presName="hierRoot2" presStyleCnt="0">
        <dgm:presLayoutVars>
          <dgm:hierBranch val="init"/>
        </dgm:presLayoutVars>
      </dgm:prSet>
      <dgm:spPr/>
    </dgm:pt>
    <dgm:pt modelId="{C2E75CB1-B396-4EBF-A234-43E03D4EF029}" type="pres">
      <dgm:prSet presAssocID="{C97741D8-A0C1-40A8-808C-AF9A6E556152}" presName="rootComposite" presStyleCnt="0"/>
      <dgm:spPr/>
    </dgm:pt>
    <dgm:pt modelId="{9452FF21-2698-493C-BE00-BBFA41BF6786}" type="pres">
      <dgm:prSet presAssocID="{C97741D8-A0C1-40A8-808C-AF9A6E556152}" presName="rootText" presStyleLbl="node3" presStyleIdx="2" presStyleCnt="7" custScaleX="1963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8BA8E3-3A1D-4DF5-B125-81555813E9AB}" type="pres">
      <dgm:prSet presAssocID="{C97741D8-A0C1-40A8-808C-AF9A6E556152}" presName="rootConnector" presStyleLbl="node3" presStyleIdx="2" presStyleCnt="7"/>
      <dgm:spPr/>
      <dgm:t>
        <a:bodyPr/>
        <a:lstStyle/>
        <a:p>
          <a:endParaRPr lang="en-US"/>
        </a:p>
      </dgm:t>
    </dgm:pt>
    <dgm:pt modelId="{E05ABF59-42E2-4F9A-B748-8F0E294AAFAD}" type="pres">
      <dgm:prSet presAssocID="{C97741D8-A0C1-40A8-808C-AF9A6E556152}" presName="hierChild4" presStyleCnt="0"/>
      <dgm:spPr/>
    </dgm:pt>
    <dgm:pt modelId="{263C7C92-FF28-4BBF-BD6C-840E14118BB6}" type="pres">
      <dgm:prSet presAssocID="{C97741D8-A0C1-40A8-808C-AF9A6E556152}" presName="hierChild5" presStyleCnt="0"/>
      <dgm:spPr/>
    </dgm:pt>
    <dgm:pt modelId="{E7AB6EC3-9AFF-4FDF-A3E2-96A2F87D93DF}" type="pres">
      <dgm:prSet presAssocID="{E70397F2-AED7-441E-B640-58F6DAF4CCB4}" presName="Name37" presStyleLbl="parChTrans1D3" presStyleIdx="3" presStyleCnt="7"/>
      <dgm:spPr/>
      <dgm:t>
        <a:bodyPr/>
        <a:lstStyle/>
        <a:p>
          <a:endParaRPr lang="en-US"/>
        </a:p>
      </dgm:t>
    </dgm:pt>
    <dgm:pt modelId="{6373311F-170A-4F27-A8A9-162CFFEA54FB}" type="pres">
      <dgm:prSet presAssocID="{F0457E44-2F80-49B9-B262-C9AD15DC4FBF}" presName="hierRoot2" presStyleCnt="0">
        <dgm:presLayoutVars>
          <dgm:hierBranch val="init"/>
        </dgm:presLayoutVars>
      </dgm:prSet>
      <dgm:spPr/>
    </dgm:pt>
    <dgm:pt modelId="{CAB03E65-0D59-499F-8267-DFCBA721F098}" type="pres">
      <dgm:prSet presAssocID="{F0457E44-2F80-49B9-B262-C9AD15DC4FBF}" presName="rootComposite" presStyleCnt="0"/>
      <dgm:spPr/>
    </dgm:pt>
    <dgm:pt modelId="{C0197AF8-0F42-4668-9360-83BBF5C499E8}" type="pres">
      <dgm:prSet presAssocID="{F0457E44-2F80-49B9-B262-C9AD15DC4FBF}" presName="rootText" presStyleLbl="node3" presStyleIdx="3" presStyleCnt="7" custScaleX="210884" custLinFactNeighborX="2251" custLinFactNeighborY="-19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5265B-CE73-45FF-8BEE-E526974B5717}" type="pres">
      <dgm:prSet presAssocID="{F0457E44-2F80-49B9-B262-C9AD15DC4FBF}" presName="rootConnector" presStyleLbl="node3" presStyleIdx="3" presStyleCnt="7"/>
      <dgm:spPr/>
      <dgm:t>
        <a:bodyPr/>
        <a:lstStyle/>
        <a:p>
          <a:endParaRPr lang="en-US"/>
        </a:p>
      </dgm:t>
    </dgm:pt>
    <dgm:pt modelId="{EBFA1B19-B139-4433-9A1E-0D75B3F5CDAB}" type="pres">
      <dgm:prSet presAssocID="{F0457E44-2F80-49B9-B262-C9AD15DC4FBF}" presName="hierChild4" presStyleCnt="0"/>
      <dgm:spPr/>
    </dgm:pt>
    <dgm:pt modelId="{69169F8A-C15F-460F-B9B8-13CA028B1B1D}" type="pres">
      <dgm:prSet presAssocID="{F0457E44-2F80-49B9-B262-C9AD15DC4FBF}" presName="hierChild5" presStyleCnt="0"/>
      <dgm:spPr/>
    </dgm:pt>
    <dgm:pt modelId="{09BA7D94-2BDA-4641-A4E8-2321AF4B09F2}" type="pres">
      <dgm:prSet presAssocID="{C188449A-4E63-4F2D-8B9B-0FD10884F189}" presName="hierChild5" presStyleCnt="0"/>
      <dgm:spPr/>
    </dgm:pt>
    <dgm:pt modelId="{3B33F9F3-ED92-46C1-8C4D-B2A4462B5AB4}" type="pres">
      <dgm:prSet presAssocID="{AE0AF7D7-F32E-48E2-BDD3-7FD75C8EF3C4}" presName="Name37" presStyleLbl="parChTrans1D2" presStyleIdx="1" presStyleCnt="3"/>
      <dgm:spPr/>
      <dgm:t>
        <a:bodyPr/>
        <a:lstStyle/>
        <a:p>
          <a:endParaRPr lang="en-US"/>
        </a:p>
      </dgm:t>
    </dgm:pt>
    <dgm:pt modelId="{596BBD71-9FC7-4729-83FD-AF52AD958A00}" type="pres">
      <dgm:prSet presAssocID="{EAEFCED6-FFDF-4AFE-ABCF-2D69CE4AF45D}" presName="hierRoot2" presStyleCnt="0">
        <dgm:presLayoutVars>
          <dgm:hierBranch val="init"/>
        </dgm:presLayoutVars>
      </dgm:prSet>
      <dgm:spPr/>
    </dgm:pt>
    <dgm:pt modelId="{8842B75B-5572-48C3-A2B1-25EDD175562B}" type="pres">
      <dgm:prSet presAssocID="{EAEFCED6-FFDF-4AFE-ABCF-2D69CE4AF45D}" presName="rootComposite" presStyleCnt="0"/>
      <dgm:spPr/>
    </dgm:pt>
    <dgm:pt modelId="{D7770E55-F516-43B5-B58B-39EDB3A12A42}" type="pres">
      <dgm:prSet presAssocID="{EAEFCED6-FFDF-4AFE-ABCF-2D69CE4AF45D}" presName="rootText" presStyleLbl="node2" presStyleIdx="1" presStyleCnt="2" custScaleX="252421" custLinFactNeighborX="2127" custLinFactNeighborY="-109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F334BA7-9DBD-40AA-B322-88E1640046F3}" type="pres">
      <dgm:prSet presAssocID="{EAEFCED6-FFDF-4AFE-ABCF-2D69CE4AF45D}" presName="rootConnector" presStyleLbl="node2" presStyleIdx="1" presStyleCnt="2"/>
      <dgm:spPr/>
      <dgm:t>
        <a:bodyPr/>
        <a:lstStyle/>
        <a:p>
          <a:endParaRPr lang="en-US"/>
        </a:p>
      </dgm:t>
    </dgm:pt>
    <dgm:pt modelId="{EE1C77AB-FBC4-4303-9A67-22E114209851}" type="pres">
      <dgm:prSet presAssocID="{EAEFCED6-FFDF-4AFE-ABCF-2D69CE4AF45D}" presName="hierChild4" presStyleCnt="0"/>
      <dgm:spPr/>
    </dgm:pt>
    <dgm:pt modelId="{6EBB90D4-D264-42D6-8668-BA20514209D6}" type="pres">
      <dgm:prSet presAssocID="{9B309CED-7641-4D46-9837-50CEC6074AE5}" presName="Name37" presStyleLbl="parChTrans1D3" presStyleIdx="4" presStyleCnt="7"/>
      <dgm:spPr/>
      <dgm:t>
        <a:bodyPr/>
        <a:lstStyle/>
        <a:p>
          <a:endParaRPr lang="en-US"/>
        </a:p>
      </dgm:t>
    </dgm:pt>
    <dgm:pt modelId="{222831B2-F568-42A5-91CA-139A1029D926}" type="pres">
      <dgm:prSet presAssocID="{131A82B7-DE9F-4C6F-AFE9-66673E1DB7FB}" presName="hierRoot2" presStyleCnt="0">
        <dgm:presLayoutVars>
          <dgm:hierBranch val="init"/>
        </dgm:presLayoutVars>
      </dgm:prSet>
      <dgm:spPr/>
    </dgm:pt>
    <dgm:pt modelId="{545D61FE-2996-417F-8EFF-0F0F94D06944}" type="pres">
      <dgm:prSet presAssocID="{131A82B7-DE9F-4C6F-AFE9-66673E1DB7FB}" presName="rootComposite" presStyleCnt="0"/>
      <dgm:spPr/>
    </dgm:pt>
    <dgm:pt modelId="{7BAECADD-4C09-460B-9F66-9930C8A3C09D}" type="pres">
      <dgm:prSet presAssocID="{131A82B7-DE9F-4C6F-AFE9-66673E1DB7FB}" presName="rootText" presStyleLbl="node3" presStyleIdx="4" presStyleCnt="7" custScaleX="2714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E897C6-9DC0-49F1-A350-2B0E7C934F00}" type="pres">
      <dgm:prSet presAssocID="{131A82B7-DE9F-4C6F-AFE9-66673E1DB7FB}" presName="rootConnector" presStyleLbl="node3" presStyleIdx="4" presStyleCnt="7"/>
      <dgm:spPr/>
      <dgm:t>
        <a:bodyPr/>
        <a:lstStyle/>
        <a:p>
          <a:endParaRPr lang="en-US"/>
        </a:p>
      </dgm:t>
    </dgm:pt>
    <dgm:pt modelId="{7F6A8460-FDAD-4B2B-9591-B35CA311CC1F}" type="pres">
      <dgm:prSet presAssocID="{131A82B7-DE9F-4C6F-AFE9-66673E1DB7FB}" presName="hierChild4" presStyleCnt="0"/>
      <dgm:spPr/>
    </dgm:pt>
    <dgm:pt modelId="{1BD53C8D-7B41-4AC9-891E-10BC3FE5E9CB}" type="pres">
      <dgm:prSet presAssocID="{131A82B7-DE9F-4C6F-AFE9-66673E1DB7FB}" presName="hierChild5" presStyleCnt="0"/>
      <dgm:spPr/>
    </dgm:pt>
    <dgm:pt modelId="{7F95C47D-87DB-4FBA-9408-80F2D17EC879}" type="pres">
      <dgm:prSet presAssocID="{9F980AA8-5228-459C-ADC1-4AD8441E4DA2}" presName="Name37" presStyleLbl="parChTrans1D3" presStyleIdx="5" presStyleCnt="7"/>
      <dgm:spPr/>
      <dgm:t>
        <a:bodyPr/>
        <a:lstStyle/>
        <a:p>
          <a:endParaRPr lang="en-US"/>
        </a:p>
      </dgm:t>
    </dgm:pt>
    <dgm:pt modelId="{C5FD37F7-4231-4324-928B-A005541AB873}" type="pres">
      <dgm:prSet presAssocID="{59D9B6BE-3A67-4251-AACE-0FAE21E66BB6}" presName="hierRoot2" presStyleCnt="0">
        <dgm:presLayoutVars>
          <dgm:hierBranch val="init"/>
        </dgm:presLayoutVars>
      </dgm:prSet>
      <dgm:spPr/>
    </dgm:pt>
    <dgm:pt modelId="{F7ADD16E-AE4E-430A-89C0-1AF869EC7F18}" type="pres">
      <dgm:prSet presAssocID="{59D9B6BE-3A67-4251-AACE-0FAE21E66BB6}" presName="rootComposite" presStyleCnt="0"/>
      <dgm:spPr/>
    </dgm:pt>
    <dgm:pt modelId="{18AF57B4-8B71-4BFE-9063-D3496E972584}" type="pres">
      <dgm:prSet presAssocID="{59D9B6BE-3A67-4251-AACE-0FAE21E66BB6}" presName="rootText" presStyleLbl="node3" presStyleIdx="5" presStyleCnt="7" custScaleX="2861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300795-050B-4142-BFB4-824F1FC4CF10}" type="pres">
      <dgm:prSet presAssocID="{59D9B6BE-3A67-4251-AACE-0FAE21E66BB6}" presName="rootConnector" presStyleLbl="node3" presStyleIdx="5" presStyleCnt="7"/>
      <dgm:spPr/>
      <dgm:t>
        <a:bodyPr/>
        <a:lstStyle/>
        <a:p>
          <a:endParaRPr lang="en-US"/>
        </a:p>
      </dgm:t>
    </dgm:pt>
    <dgm:pt modelId="{403F85A5-4879-4EFD-AF27-4E96F8B9440E}" type="pres">
      <dgm:prSet presAssocID="{59D9B6BE-3A67-4251-AACE-0FAE21E66BB6}" presName="hierChild4" presStyleCnt="0"/>
      <dgm:spPr/>
    </dgm:pt>
    <dgm:pt modelId="{E6721E3D-8802-4802-A8BD-BD79340EFBA6}" type="pres">
      <dgm:prSet presAssocID="{59D9B6BE-3A67-4251-AACE-0FAE21E66BB6}" presName="hierChild5" presStyleCnt="0"/>
      <dgm:spPr/>
    </dgm:pt>
    <dgm:pt modelId="{8442672F-83F1-48C7-A049-7115A0446C05}" type="pres">
      <dgm:prSet presAssocID="{44BD231C-11FC-42D4-AF61-220FFB4AF82E}" presName="Name37" presStyleLbl="parChTrans1D3" presStyleIdx="6" presStyleCnt="7"/>
      <dgm:spPr/>
      <dgm:t>
        <a:bodyPr/>
        <a:lstStyle/>
        <a:p>
          <a:endParaRPr lang="en-US"/>
        </a:p>
      </dgm:t>
    </dgm:pt>
    <dgm:pt modelId="{CC8349CE-0C9D-4512-963B-17F7F39BF71B}" type="pres">
      <dgm:prSet presAssocID="{75151979-4F92-44B4-8A98-296CA842E88B}" presName="hierRoot2" presStyleCnt="0">
        <dgm:presLayoutVars>
          <dgm:hierBranch val="init"/>
        </dgm:presLayoutVars>
      </dgm:prSet>
      <dgm:spPr/>
    </dgm:pt>
    <dgm:pt modelId="{5E93AF72-EDC4-41C1-A715-4B63A8724EE4}" type="pres">
      <dgm:prSet presAssocID="{75151979-4F92-44B4-8A98-296CA842E88B}" presName="rootComposite" presStyleCnt="0"/>
      <dgm:spPr/>
    </dgm:pt>
    <dgm:pt modelId="{AD549AF1-6639-4B27-8098-CE3E79962AC1}" type="pres">
      <dgm:prSet presAssocID="{75151979-4F92-44B4-8A98-296CA842E88B}" presName="rootText" presStyleLbl="node3" presStyleIdx="6" presStyleCnt="7" custScaleX="265678" custLinFactNeighborX="3347" custLinFactNeighborY="-68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4617D6-20AA-438E-9A89-474698AEA1CD}" type="pres">
      <dgm:prSet presAssocID="{75151979-4F92-44B4-8A98-296CA842E88B}" presName="rootConnector" presStyleLbl="node3" presStyleIdx="6" presStyleCnt="7"/>
      <dgm:spPr/>
      <dgm:t>
        <a:bodyPr/>
        <a:lstStyle/>
        <a:p>
          <a:endParaRPr lang="en-US"/>
        </a:p>
      </dgm:t>
    </dgm:pt>
    <dgm:pt modelId="{18D4E2F7-9138-43A3-A1D7-C2BF9BFC956E}" type="pres">
      <dgm:prSet presAssocID="{75151979-4F92-44B4-8A98-296CA842E88B}" presName="hierChild4" presStyleCnt="0"/>
      <dgm:spPr/>
    </dgm:pt>
    <dgm:pt modelId="{211CED5A-99D1-478E-B81B-8FF490C8BAE3}" type="pres">
      <dgm:prSet presAssocID="{75151979-4F92-44B4-8A98-296CA842E88B}" presName="hierChild5" presStyleCnt="0"/>
      <dgm:spPr/>
    </dgm:pt>
    <dgm:pt modelId="{A37797D6-DB5D-4F68-BEA2-17257B25BCCC}" type="pres">
      <dgm:prSet presAssocID="{EAEFCED6-FFDF-4AFE-ABCF-2D69CE4AF45D}" presName="hierChild5" presStyleCnt="0"/>
      <dgm:spPr/>
    </dgm:pt>
    <dgm:pt modelId="{FACC2485-6775-441F-A1D2-A654C1C79036}" type="pres">
      <dgm:prSet presAssocID="{389480ED-36C8-4B7F-AB3D-7B01E0BC197B}" presName="hierChild3" presStyleCnt="0"/>
      <dgm:spPr/>
    </dgm:pt>
    <dgm:pt modelId="{A9823A5E-98BE-484A-905F-B15572F3F4A1}" type="pres">
      <dgm:prSet presAssocID="{8D86F1C2-D7C3-4F54-B19C-069CA72003F8}" presName="Name111" presStyleLbl="parChTrans1D2" presStyleIdx="2" presStyleCnt="3"/>
      <dgm:spPr/>
      <dgm:t>
        <a:bodyPr/>
        <a:lstStyle/>
        <a:p>
          <a:endParaRPr lang="en-US"/>
        </a:p>
      </dgm:t>
    </dgm:pt>
    <dgm:pt modelId="{8C06EEC4-5805-422D-BC3E-2E027CFB42C8}" type="pres">
      <dgm:prSet presAssocID="{75ACB2B8-7645-4DAA-B06C-1B970E8384C6}" presName="hierRoot3" presStyleCnt="0">
        <dgm:presLayoutVars>
          <dgm:hierBranch val="init"/>
        </dgm:presLayoutVars>
      </dgm:prSet>
      <dgm:spPr/>
    </dgm:pt>
    <dgm:pt modelId="{0C40D85A-437B-480B-BAFC-59156E5F24BD}" type="pres">
      <dgm:prSet presAssocID="{75ACB2B8-7645-4DAA-B06C-1B970E8384C6}" presName="rootComposite3" presStyleCnt="0"/>
      <dgm:spPr/>
    </dgm:pt>
    <dgm:pt modelId="{BA27AE09-6121-49B7-BEDA-B2767279D08D}" type="pres">
      <dgm:prSet presAssocID="{75ACB2B8-7645-4DAA-B06C-1B970E8384C6}" presName="rootText3" presStyleLbl="asst1" presStyleIdx="0" presStyleCnt="1" custScaleX="247762" custLinFactNeighborX="-11297" custLinFactNeighborY="648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DF605E1-215F-4315-B40F-0B6F3E9117AE}" type="pres">
      <dgm:prSet presAssocID="{75ACB2B8-7645-4DAA-B06C-1B970E8384C6}" presName="rootConnector3" presStyleLbl="asst1" presStyleIdx="0" presStyleCnt="1"/>
      <dgm:spPr/>
      <dgm:t>
        <a:bodyPr/>
        <a:lstStyle/>
        <a:p>
          <a:endParaRPr lang="en-US"/>
        </a:p>
      </dgm:t>
    </dgm:pt>
    <dgm:pt modelId="{620C7545-2327-4C22-B408-67C1A70B5AD3}" type="pres">
      <dgm:prSet presAssocID="{75ACB2B8-7645-4DAA-B06C-1B970E8384C6}" presName="hierChild6" presStyleCnt="0"/>
      <dgm:spPr/>
    </dgm:pt>
    <dgm:pt modelId="{F606CEAA-6C02-4B35-8100-DC30DEF6D080}" type="pres">
      <dgm:prSet presAssocID="{75ACB2B8-7645-4DAA-B06C-1B970E8384C6}" presName="hierChild7" presStyleCnt="0"/>
      <dgm:spPr/>
    </dgm:pt>
  </dgm:ptLst>
  <dgm:cxnLst>
    <dgm:cxn modelId="{A030A56A-06FB-46C8-9FF0-9EA5B1E5977F}" srcId="{EAEFCED6-FFDF-4AFE-ABCF-2D69CE4AF45D}" destId="{59D9B6BE-3A67-4251-AACE-0FAE21E66BB6}" srcOrd="1" destOrd="0" parTransId="{9F980AA8-5228-459C-ADC1-4AD8441E4DA2}" sibTransId="{35B56761-6A7F-4E42-9E3B-399A4693BCB8}"/>
    <dgm:cxn modelId="{DEA89CA4-AF14-426F-8600-AFE3A5920379}" type="presOf" srcId="{EAEFCED6-FFDF-4AFE-ABCF-2D69CE4AF45D}" destId="{2F334BA7-9DBD-40AA-B322-88E1640046F3}" srcOrd="1" destOrd="0" presId="urn:microsoft.com/office/officeart/2005/8/layout/orgChart1"/>
    <dgm:cxn modelId="{45A62D61-1BE1-44B6-9CB6-006DF8B8EB6D}" type="presOf" srcId="{AE0AF7D7-F32E-48E2-BDD3-7FD75C8EF3C4}" destId="{3B33F9F3-ED92-46C1-8C4D-B2A4462B5AB4}" srcOrd="0" destOrd="0" presId="urn:microsoft.com/office/officeart/2005/8/layout/orgChart1"/>
    <dgm:cxn modelId="{BFD6B43B-6778-4CA9-8323-AFBF7E6D80C9}" type="presOf" srcId="{59D9B6BE-3A67-4251-AACE-0FAE21E66BB6}" destId="{18AF57B4-8B71-4BFE-9063-D3496E972584}" srcOrd="0" destOrd="0" presId="urn:microsoft.com/office/officeart/2005/8/layout/orgChart1"/>
    <dgm:cxn modelId="{AA6965BA-6BB0-4D35-90B4-421050CFE175}" type="presOf" srcId="{8D86F1C2-D7C3-4F54-B19C-069CA72003F8}" destId="{A9823A5E-98BE-484A-905F-B15572F3F4A1}" srcOrd="0" destOrd="0" presId="urn:microsoft.com/office/officeart/2005/8/layout/orgChart1"/>
    <dgm:cxn modelId="{29CB34A4-8755-4EFD-81D4-F5DBA1584904}" srcId="{EAEFCED6-FFDF-4AFE-ABCF-2D69CE4AF45D}" destId="{131A82B7-DE9F-4C6F-AFE9-66673E1DB7FB}" srcOrd="0" destOrd="0" parTransId="{9B309CED-7641-4D46-9837-50CEC6074AE5}" sibTransId="{886EC9A3-B8F5-4A7A-85AE-704583696753}"/>
    <dgm:cxn modelId="{100C1928-6177-472B-AEEF-BC02E1C8F7E0}" type="presOf" srcId="{59D9B6BE-3A67-4251-AACE-0FAE21E66BB6}" destId="{68300795-050B-4142-BFB4-824F1FC4CF10}" srcOrd="1" destOrd="0" presId="urn:microsoft.com/office/officeart/2005/8/layout/orgChart1"/>
    <dgm:cxn modelId="{A5845B97-6E54-447D-B6B5-A416A5ED58CC}" type="presOf" srcId="{F0421512-29D7-4121-9DB0-D844405F4DFD}" destId="{F074F01D-347D-467A-97F0-A0196F0453B0}" srcOrd="1" destOrd="0" presId="urn:microsoft.com/office/officeart/2005/8/layout/orgChart1"/>
    <dgm:cxn modelId="{CD3F6B4E-B434-4D99-A2ED-E0E81A3AFB12}" type="presOf" srcId="{E70397F2-AED7-441E-B640-58F6DAF4CCB4}" destId="{E7AB6EC3-9AFF-4FDF-A3E2-96A2F87D93DF}" srcOrd="0" destOrd="0" presId="urn:microsoft.com/office/officeart/2005/8/layout/orgChart1"/>
    <dgm:cxn modelId="{1BFCD4A3-0D57-4EFF-A6AD-91F34965E1F7}" type="presOf" srcId="{9B309CED-7641-4D46-9837-50CEC6074AE5}" destId="{6EBB90D4-D264-42D6-8668-BA20514209D6}" srcOrd="0" destOrd="0" presId="urn:microsoft.com/office/officeart/2005/8/layout/orgChart1"/>
    <dgm:cxn modelId="{89803B56-E94F-4145-B480-847CD1DE5250}" type="presOf" srcId="{75151979-4F92-44B4-8A98-296CA842E88B}" destId="{194617D6-20AA-438E-9A89-474698AEA1CD}" srcOrd="1" destOrd="0" presId="urn:microsoft.com/office/officeart/2005/8/layout/orgChart1"/>
    <dgm:cxn modelId="{AE45B3A8-FAB8-4DCA-9489-9D0E23A0D2E3}" type="presOf" srcId="{9134EEF2-4F1D-4CB8-884E-C0DC43867753}" destId="{FD739ED7-8998-460C-AA80-1C440FF1F06A}" srcOrd="0" destOrd="0" presId="urn:microsoft.com/office/officeart/2005/8/layout/orgChart1"/>
    <dgm:cxn modelId="{99B2C088-2C6A-4A89-9521-9EBA2AB28179}" srcId="{389480ED-36C8-4B7F-AB3D-7B01E0BC197B}" destId="{75ACB2B8-7645-4DAA-B06C-1B970E8384C6}" srcOrd="0" destOrd="0" parTransId="{8D86F1C2-D7C3-4F54-B19C-069CA72003F8}" sibTransId="{6328B557-3527-4FA3-9465-C1F00647CD18}"/>
    <dgm:cxn modelId="{C24F42CB-1D3B-4EAC-9D8C-8571F8F33FF4}" srcId="{C188449A-4E63-4F2D-8B9B-0FD10884F189}" destId="{C97741D8-A0C1-40A8-808C-AF9A6E556152}" srcOrd="2" destOrd="0" parTransId="{D5897432-7EB2-417A-9663-1B21595A53ED}" sibTransId="{1ECB9448-0DD5-4F18-832E-DF3537623B05}"/>
    <dgm:cxn modelId="{C0B0C157-2DCB-4121-947A-4CA78DBCE296}" srcId="{C188449A-4E63-4F2D-8B9B-0FD10884F189}" destId="{F0457E44-2F80-49B9-B262-C9AD15DC4FBF}" srcOrd="3" destOrd="0" parTransId="{E70397F2-AED7-441E-B640-58F6DAF4CCB4}" sibTransId="{85B547A8-185C-46FD-9DAA-D051885722BE}"/>
    <dgm:cxn modelId="{1E4427DD-DB50-4E60-AAFC-413D5BCCFC2D}" type="presOf" srcId="{C97741D8-A0C1-40A8-808C-AF9A6E556152}" destId="{FE8BA8E3-3A1D-4DF5-B125-81555813E9AB}" srcOrd="1" destOrd="0" presId="urn:microsoft.com/office/officeart/2005/8/layout/orgChart1"/>
    <dgm:cxn modelId="{0B1C6B95-D7B6-428C-8657-5D9D3DE0E7E7}" type="presOf" srcId="{C188449A-4E63-4F2D-8B9B-0FD10884F189}" destId="{FA1461D5-12E7-4018-B123-1E9B8F0EFA4B}" srcOrd="0" destOrd="0" presId="urn:microsoft.com/office/officeart/2005/8/layout/orgChart1"/>
    <dgm:cxn modelId="{1F5E2579-B5FA-48AE-996F-E17998FD44FB}" type="presOf" srcId="{44BD231C-11FC-42D4-AF61-220FFB4AF82E}" destId="{8442672F-83F1-48C7-A049-7115A0446C05}" srcOrd="0" destOrd="0" presId="urn:microsoft.com/office/officeart/2005/8/layout/orgChart1"/>
    <dgm:cxn modelId="{C87D64B2-BEFA-4F41-B5D8-BB4FEFEEDA8F}" type="presOf" srcId="{75151979-4F92-44B4-8A98-296CA842E88B}" destId="{AD549AF1-6639-4B27-8098-CE3E79962AC1}" srcOrd="0" destOrd="0" presId="urn:microsoft.com/office/officeart/2005/8/layout/orgChart1"/>
    <dgm:cxn modelId="{BCD6D3CE-C672-4456-BD32-CBCF3C301DC0}" type="presOf" srcId="{C97741D8-A0C1-40A8-808C-AF9A6E556152}" destId="{9452FF21-2698-493C-BE00-BBFA41BF6786}" srcOrd="0" destOrd="0" presId="urn:microsoft.com/office/officeart/2005/8/layout/orgChart1"/>
    <dgm:cxn modelId="{855606AC-F55F-40FC-9482-24DB25B6E194}" type="presOf" srcId="{75ACB2B8-7645-4DAA-B06C-1B970E8384C6}" destId="{CDF605E1-215F-4315-B40F-0B6F3E9117AE}" srcOrd="1" destOrd="0" presId="urn:microsoft.com/office/officeart/2005/8/layout/orgChart1"/>
    <dgm:cxn modelId="{8E08E8D8-9E1D-49C8-A7E0-6FE6E30DBDA7}" type="presOf" srcId="{F0421512-29D7-4121-9DB0-D844405F4DFD}" destId="{BB150D17-B108-4DD8-8B3B-7B7EB9898A32}" srcOrd="0" destOrd="0" presId="urn:microsoft.com/office/officeart/2005/8/layout/orgChart1"/>
    <dgm:cxn modelId="{B9496408-E549-49E5-9951-7105E746318E}" type="presOf" srcId="{C188449A-4E63-4F2D-8B9B-0FD10884F189}" destId="{EDF8F1A5-0BE3-481F-B141-150F1A281C32}" srcOrd="1" destOrd="0" presId="urn:microsoft.com/office/officeart/2005/8/layout/orgChart1"/>
    <dgm:cxn modelId="{6FB3F905-D549-4214-B550-EF7CA1760469}" type="presOf" srcId="{4D51120F-C6A9-4DBA-BC23-872933CA1F8D}" destId="{3B3CD21C-A0DC-4D74-B485-9E8F44DD9F91}" srcOrd="1" destOrd="0" presId="urn:microsoft.com/office/officeart/2005/8/layout/orgChart1"/>
    <dgm:cxn modelId="{0ED913CC-6334-4B07-B8C7-B3D6747157CD}" type="presOf" srcId="{9F980AA8-5228-459C-ADC1-4AD8441E4DA2}" destId="{7F95C47D-87DB-4FBA-9408-80F2D17EC879}" srcOrd="0" destOrd="0" presId="urn:microsoft.com/office/officeart/2005/8/layout/orgChart1"/>
    <dgm:cxn modelId="{085D2057-F588-40D7-8270-FCAD685BF466}" type="presOf" srcId="{EAEFCED6-FFDF-4AFE-ABCF-2D69CE4AF45D}" destId="{D7770E55-F516-43B5-B58B-39EDB3A12A42}" srcOrd="0" destOrd="0" presId="urn:microsoft.com/office/officeart/2005/8/layout/orgChart1"/>
    <dgm:cxn modelId="{413B0847-12C5-4881-8A25-43A5610A51DE}" type="presOf" srcId="{D5897432-7EB2-417A-9663-1B21595A53ED}" destId="{7EF6B44D-888F-4D8A-BF62-FFDE26E4785F}" srcOrd="0" destOrd="0" presId="urn:microsoft.com/office/officeart/2005/8/layout/orgChart1"/>
    <dgm:cxn modelId="{85490DE4-98CA-4F74-8C4B-32C171B2EDC2}" srcId="{9134EEF2-4F1D-4CB8-884E-C0DC43867753}" destId="{389480ED-36C8-4B7F-AB3D-7B01E0BC197B}" srcOrd="0" destOrd="0" parTransId="{2EF158D8-7054-4005-A3D9-B9F71D733A7E}" sibTransId="{C2E3A440-CD18-4E6D-814A-842B62F7EBF6}"/>
    <dgm:cxn modelId="{2BCE87B3-42BA-4EDD-851F-63A9C1BC5A4A}" srcId="{EAEFCED6-FFDF-4AFE-ABCF-2D69CE4AF45D}" destId="{75151979-4F92-44B4-8A98-296CA842E88B}" srcOrd="2" destOrd="0" parTransId="{44BD231C-11FC-42D4-AF61-220FFB4AF82E}" sibTransId="{5E14B83D-BA3F-4E3C-BD3D-6349E1ADB442}"/>
    <dgm:cxn modelId="{6A02F297-07A5-4096-9871-2B7BA4167CFA}" srcId="{C188449A-4E63-4F2D-8B9B-0FD10884F189}" destId="{4D51120F-C6A9-4DBA-BC23-872933CA1F8D}" srcOrd="0" destOrd="0" parTransId="{90515B22-023A-4CD9-939F-18BCA06311FA}" sibTransId="{A7187B56-03E7-4D8D-84C5-DF313F80E004}"/>
    <dgm:cxn modelId="{D651F76B-C1BC-4DDC-9AE6-6A8B1256DD4C}" type="presOf" srcId="{389480ED-36C8-4B7F-AB3D-7B01E0BC197B}" destId="{7ED90560-CBD3-4CEA-A95D-6D9340408AD1}" srcOrd="0" destOrd="0" presId="urn:microsoft.com/office/officeart/2005/8/layout/orgChart1"/>
    <dgm:cxn modelId="{CBF7FB20-9E86-4C6B-9076-161F9E0C25EF}" srcId="{C188449A-4E63-4F2D-8B9B-0FD10884F189}" destId="{F0421512-29D7-4121-9DB0-D844405F4DFD}" srcOrd="1" destOrd="0" parTransId="{6DBEA0E3-65DD-4DC2-B2C8-25C41C9E6E30}" sibTransId="{13A26CCB-20C2-4DC9-A82D-6AAF216A779C}"/>
    <dgm:cxn modelId="{6232DC4F-A90B-4C4D-9AA1-FC6CA0098902}" type="presOf" srcId="{F0457E44-2F80-49B9-B262-C9AD15DC4FBF}" destId="{1795265B-CE73-45FF-8BEE-E526974B5717}" srcOrd="1" destOrd="0" presId="urn:microsoft.com/office/officeart/2005/8/layout/orgChart1"/>
    <dgm:cxn modelId="{DA6D50B4-97AA-44D3-8E41-C46F7F07292F}" type="presOf" srcId="{131A82B7-DE9F-4C6F-AFE9-66673E1DB7FB}" destId="{60E897C6-9DC0-49F1-A350-2B0E7C934F00}" srcOrd="1" destOrd="0" presId="urn:microsoft.com/office/officeart/2005/8/layout/orgChart1"/>
    <dgm:cxn modelId="{450B58E3-646C-4B89-94EE-62D6B9A315F1}" type="presOf" srcId="{5712EC9D-F885-4BCB-966A-58698C74BC71}" destId="{AF41AE83-A759-47E5-B2C8-F962C974BADD}" srcOrd="0" destOrd="0" presId="urn:microsoft.com/office/officeart/2005/8/layout/orgChart1"/>
    <dgm:cxn modelId="{56E1E364-75E2-4D21-8F54-CA8B62174CA1}" type="presOf" srcId="{F0457E44-2F80-49B9-B262-C9AD15DC4FBF}" destId="{C0197AF8-0F42-4668-9360-83BBF5C499E8}" srcOrd="0" destOrd="0" presId="urn:microsoft.com/office/officeart/2005/8/layout/orgChart1"/>
    <dgm:cxn modelId="{BEC53967-2B72-49F7-9C0B-CAC1F3DCE451}" type="presOf" srcId="{75ACB2B8-7645-4DAA-B06C-1B970E8384C6}" destId="{BA27AE09-6121-49B7-BEDA-B2767279D08D}" srcOrd="0" destOrd="0" presId="urn:microsoft.com/office/officeart/2005/8/layout/orgChart1"/>
    <dgm:cxn modelId="{CDF84BFE-F562-4221-A372-303535F4007A}" srcId="{389480ED-36C8-4B7F-AB3D-7B01E0BC197B}" destId="{C188449A-4E63-4F2D-8B9B-0FD10884F189}" srcOrd="1" destOrd="0" parTransId="{5712EC9D-F885-4BCB-966A-58698C74BC71}" sibTransId="{8EE4348F-8777-40FC-889B-92E02902B4C2}"/>
    <dgm:cxn modelId="{999BBABB-0D0A-426A-8639-B3B0BAE95AD3}" srcId="{389480ED-36C8-4B7F-AB3D-7B01E0BC197B}" destId="{EAEFCED6-FFDF-4AFE-ABCF-2D69CE4AF45D}" srcOrd="2" destOrd="0" parTransId="{AE0AF7D7-F32E-48E2-BDD3-7FD75C8EF3C4}" sibTransId="{7358A57B-3A55-49E5-9D3B-10CD956EFA3A}"/>
    <dgm:cxn modelId="{70EC1E7B-001B-45A5-850C-CCE0367570E6}" type="presOf" srcId="{131A82B7-DE9F-4C6F-AFE9-66673E1DB7FB}" destId="{7BAECADD-4C09-460B-9F66-9930C8A3C09D}" srcOrd="0" destOrd="0" presId="urn:microsoft.com/office/officeart/2005/8/layout/orgChart1"/>
    <dgm:cxn modelId="{2E73A764-7DD6-44D7-8DC0-2DFD8B83AC47}" type="presOf" srcId="{90515B22-023A-4CD9-939F-18BCA06311FA}" destId="{966B8DC7-20CD-429E-B13F-1F5BD54B5AD4}" srcOrd="0" destOrd="0" presId="urn:microsoft.com/office/officeart/2005/8/layout/orgChart1"/>
    <dgm:cxn modelId="{E4D83F66-7610-43BA-842D-6FD272FB4E45}" type="presOf" srcId="{389480ED-36C8-4B7F-AB3D-7B01E0BC197B}" destId="{02E8B04E-AA11-481A-8581-97CA79B6EB64}" srcOrd="1" destOrd="0" presId="urn:microsoft.com/office/officeart/2005/8/layout/orgChart1"/>
    <dgm:cxn modelId="{05D4E235-4ED7-443C-A8A3-BFA8CD0F9E68}" type="presOf" srcId="{6DBEA0E3-65DD-4DC2-B2C8-25C41C9E6E30}" destId="{E4F9A46E-778D-4584-A5D2-650740262F4E}" srcOrd="0" destOrd="0" presId="urn:microsoft.com/office/officeart/2005/8/layout/orgChart1"/>
    <dgm:cxn modelId="{4BCF0AC8-C513-483C-9057-467D2D1D0E30}" type="presOf" srcId="{4D51120F-C6A9-4DBA-BC23-872933CA1F8D}" destId="{2B990697-2B66-4343-8637-823F6C4BE4DC}" srcOrd="0" destOrd="0" presId="urn:microsoft.com/office/officeart/2005/8/layout/orgChart1"/>
    <dgm:cxn modelId="{613AA283-A90D-4994-A0AA-A08D34FCB285}" type="presParOf" srcId="{FD739ED7-8998-460C-AA80-1C440FF1F06A}" destId="{8AFC6E91-2549-4E32-8A3A-6CB2952BC55D}" srcOrd="0" destOrd="0" presId="urn:microsoft.com/office/officeart/2005/8/layout/orgChart1"/>
    <dgm:cxn modelId="{E92EF201-3AD3-44B6-BD11-F40AA6BF6FDD}" type="presParOf" srcId="{8AFC6E91-2549-4E32-8A3A-6CB2952BC55D}" destId="{42B40F84-AD1D-47AB-B607-26FEDBE6A0A2}" srcOrd="0" destOrd="0" presId="urn:microsoft.com/office/officeart/2005/8/layout/orgChart1"/>
    <dgm:cxn modelId="{7E270D01-0D58-4770-8788-F6276E343BF0}" type="presParOf" srcId="{42B40F84-AD1D-47AB-B607-26FEDBE6A0A2}" destId="{7ED90560-CBD3-4CEA-A95D-6D9340408AD1}" srcOrd="0" destOrd="0" presId="urn:microsoft.com/office/officeart/2005/8/layout/orgChart1"/>
    <dgm:cxn modelId="{FE0678CD-DE13-4570-8E4D-D18A4839BC23}" type="presParOf" srcId="{42B40F84-AD1D-47AB-B607-26FEDBE6A0A2}" destId="{02E8B04E-AA11-481A-8581-97CA79B6EB64}" srcOrd="1" destOrd="0" presId="urn:microsoft.com/office/officeart/2005/8/layout/orgChart1"/>
    <dgm:cxn modelId="{77226B37-6B30-4441-AA99-65BD0C6A7706}" type="presParOf" srcId="{8AFC6E91-2549-4E32-8A3A-6CB2952BC55D}" destId="{91B63040-E5D6-4084-87DA-0EFF2BE47F00}" srcOrd="1" destOrd="0" presId="urn:microsoft.com/office/officeart/2005/8/layout/orgChart1"/>
    <dgm:cxn modelId="{8384F2E6-4BB0-4B18-9A7F-21F109525255}" type="presParOf" srcId="{91B63040-E5D6-4084-87DA-0EFF2BE47F00}" destId="{AF41AE83-A759-47E5-B2C8-F962C974BADD}" srcOrd="0" destOrd="0" presId="urn:microsoft.com/office/officeart/2005/8/layout/orgChart1"/>
    <dgm:cxn modelId="{22A87CFA-B83C-45BB-AE72-D64F70D3C983}" type="presParOf" srcId="{91B63040-E5D6-4084-87DA-0EFF2BE47F00}" destId="{3B6088B5-75C4-4568-A4AB-AD4E03CBD13C}" srcOrd="1" destOrd="0" presId="urn:microsoft.com/office/officeart/2005/8/layout/orgChart1"/>
    <dgm:cxn modelId="{96F3ABEB-CFAC-4BCC-9937-28F600D02F93}" type="presParOf" srcId="{3B6088B5-75C4-4568-A4AB-AD4E03CBD13C}" destId="{75D83F24-E114-4283-AB15-5E9C8C3F1519}" srcOrd="0" destOrd="0" presId="urn:microsoft.com/office/officeart/2005/8/layout/orgChart1"/>
    <dgm:cxn modelId="{0FD33A24-3C32-4A2D-BDA8-6206D8CE3CDB}" type="presParOf" srcId="{75D83F24-E114-4283-AB15-5E9C8C3F1519}" destId="{FA1461D5-12E7-4018-B123-1E9B8F0EFA4B}" srcOrd="0" destOrd="0" presId="urn:microsoft.com/office/officeart/2005/8/layout/orgChart1"/>
    <dgm:cxn modelId="{BB8ADD69-D82D-4477-8017-8632104064CF}" type="presParOf" srcId="{75D83F24-E114-4283-AB15-5E9C8C3F1519}" destId="{EDF8F1A5-0BE3-481F-B141-150F1A281C32}" srcOrd="1" destOrd="0" presId="urn:microsoft.com/office/officeart/2005/8/layout/orgChart1"/>
    <dgm:cxn modelId="{CE319B42-4639-4D1C-AFB3-70C4C4521914}" type="presParOf" srcId="{3B6088B5-75C4-4568-A4AB-AD4E03CBD13C}" destId="{96047429-D989-4A70-B8B2-0B497DA5C801}" srcOrd="1" destOrd="0" presId="urn:microsoft.com/office/officeart/2005/8/layout/orgChart1"/>
    <dgm:cxn modelId="{CC32D6B1-6BB2-4D7A-AB44-81671E6A27CE}" type="presParOf" srcId="{96047429-D989-4A70-B8B2-0B497DA5C801}" destId="{966B8DC7-20CD-429E-B13F-1F5BD54B5AD4}" srcOrd="0" destOrd="0" presId="urn:microsoft.com/office/officeart/2005/8/layout/orgChart1"/>
    <dgm:cxn modelId="{38226270-FCD5-4AA7-B160-2EDA6FF96261}" type="presParOf" srcId="{96047429-D989-4A70-B8B2-0B497DA5C801}" destId="{DE227882-EB96-4A58-BD3E-6682B23552EA}" srcOrd="1" destOrd="0" presId="urn:microsoft.com/office/officeart/2005/8/layout/orgChart1"/>
    <dgm:cxn modelId="{31A38DAF-8B30-427C-9EDF-0261859C9CE6}" type="presParOf" srcId="{DE227882-EB96-4A58-BD3E-6682B23552EA}" destId="{9693F3F7-C608-4F07-A5B1-1DB85F8FD805}" srcOrd="0" destOrd="0" presId="urn:microsoft.com/office/officeart/2005/8/layout/orgChart1"/>
    <dgm:cxn modelId="{7B64720B-0289-4398-8CE5-AE941DCD64FF}" type="presParOf" srcId="{9693F3F7-C608-4F07-A5B1-1DB85F8FD805}" destId="{2B990697-2B66-4343-8637-823F6C4BE4DC}" srcOrd="0" destOrd="0" presId="urn:microsoft.com/office/officeart/2005/8/layout/orgChart1"/>
    <dgm:cxn modelId="{B2ED9DCF-2133-450E-94DE-5B831DC461D4}" type="presParOf" srcId="{9693F3F7-C608-4F07-A5B1-1DB85F8FD805}" destId="{3B3CD21C-A0DC-4D74-B485-9E8F44DD9F91}" srcOrd="1" destOrd="0" presId="urn:microsoft.com/office/officeart/2005/8/layout/orgChart1"/>
    <dgm:cxn modelId="{D6CFE3B6-D3E3-4B60-9904-C58450B69DC5}" type="presParOf" srcId="{DE227882-EB96-4A58-BD3E-6682B23552EA}" destId="{5DA42E31-538E-4C43-AD50-B48C64329A62}" srcOrd="1" destOrd="0" presId="urn:microsoft.com/office/officeart/2005/8/layout/orgChart1"/>
    <dgm:cxn modelId="{1A791D4A-89B8-4EA7-8EDD-7B8724215555}" type="presParOf" srcId="{DE227882-EB96-4A58-BD3E-6682B23552EA}" destId="{452B870F-5C3C-4C08-AAAE-4BA48C0D3552}" srcOrd="2" destOrd="0" presId="urn:microsoft.com/office/officeart/2005/8/layout/orgChart1"/>
    <dgm:cxn modelId="{0BC0B564-37EE-4FE3-BEB8-961B245E6DA3}" type="presParOf" srcId="{96047429-D989-4A70-B8B2-0B497DA5C801}" destId="{E4F9A46E-778D-4584-A5D2-650740262F4E}" srcOrd="2" destOrd="0" presId="urn:microsoft.com/office/officeart/2005/8/layout/orgChart1"/>
    <dgm:cxn modelId="{0F01B1BE-EEE3-49CE-9907-B0283F031DAD}" type="presParOf" srcId="{96047429-D989-4A70-B8B2-0B497DA5C801}" destId="{BFE07661-5E78-4770-AC00-70AEA3C04CBB}" srcOrd="3" destOrd="0" presId="urn:microsoft.com/office/officeart/2005/8/layout/orgChart1"/>
    <dgm:cxn modelId="{9D4C7C42-BF2C-475C-884F-F5D645D03F09}" type="presParOf" srcId="{BFE07661-5E78-4770-AC00-70AEA3C04CBB}" destId="{D4E6DF4F-8FF8-4A36-8476-E3BD3D1399EF}" srcOrd="0" destOrd="0" presId="urn:microsoft.com/office/officeart/2005/8/layout/orgChart1"/>
    <dgm:cxn modelId="{D8C4C437-49B7-47AA-8377-D9942BCB67EA}" type="presParOf" srcId="{D4E6DF4F-8FF8-4A36-8476-E3BD3D1399EF}" destId="{BB150D17-B108-4DD8-8B3B-7B7EB9898A32}" srcOrd="0" destOrd="0" presId="urn:microsoft.com/office/officeart/2005/8/layout/orgChart1"/>
    <dgm:cxn modelId="{93830344-8848-4F73-9DD6-B5918A3F2CCA}" type="presParOf" srcId="{D4E6DF4F-8FF8-4A36-8476-E3BD3D1399EF}" destId="{F074F01D-347D-467A-97F0-A0196F0453B0}" srcOrd="1" destOrd="0" presId="urn:microsoft.com/office/officeart/2005/8/layout/orgChart1"/>
    <dgm:cxn modelId="{340A6FDD-200C-4ACE-B0C0-F97DB455756F}" type="presParOf" srcId="{BFE07661-5E78-4770-AC00-70AEA3C04CBB}" destId="{C2894EFF-E2E0-427E-A089-567CC881C72B}" srcOrd="1" destOrd="0" presId="urn:microsoft.com/office/officeart/2005/8/layout/orgChart1"/>
    <dgm:cxn modelId="{0C547A45-3A27-4F08-BDF5-9ED01D7503A0}" type="presParOf" srcId="{BFE07661-5E78-4770-AC00-70AEA3C04CBB}" destId="{59BD1B67-F8E5-481F-B705-9546C4753041}" srcOrd="2" destOrd="0" presId="urn:microsoft.com/office/officeart/2005/8/layout/orgChart1"/>
    <dgm:cxn modelId="{A8832082-A010-4C56-A0DB-4FEAC010712D}" type="presParOf" srcId="{96047429-D989-4A70-B8B2-0B497DA5C801}" destId="{7EF6B44D-888F-4D8A-BF62-FFDE26E4785F}" srcOrd="4" destOrd="0" presId="urn:microsoft.com/office/officeart/2005/8/layout/orgChart1"/>
    <dgm:cxn modelId="{985404FA-FA13-4EE0-8F86-302B6D9EB851}" type="presParOf" srcId="{96047429-D989-4A70-B8B2-0B497DA5C801}" destId="{6E6E0496-C02E-48FD-B37F-F2F5F4992E1D}" srcOrd="5" destOrd="0" presId="urn:microsoft.com/office/officeart/2005/8/layout/orgChart1"/>
    <dgm:cxn modelId="{A1D9E7EA-1814-4EA7-A041-F3088633BC9C}" type="presParOf" srcId="{6E6E0496-C02E-48FD-B37F-F2F5F4992E1D}" destId="{C2E75CB1-B396-4EBF-A234-43E03D4EF029}" srcOrd="0" destOrd="0" presId="urn:microsoft.com/office/officeart/2005/8/layout/orgChart1"/>
    <dgm:cxn modelId="{EE64E72A-8A95-4CDB-960A-58F114A7F646}" type="presParOf" srcId="{C2E75CB1-B396-4EBF-A234-43E03D4EF029}" destId="{9452FF21-2698-493C-BE00-BBFA41BF6786}" srcOrd="0" destOrd="0" presId="urn:microsoft.com/office/officeart/2005/8/layout/orgChart1"/>
    <dgm:cxn modelId="{39208306-281A-4272-94CD-B61056DDF979}" type="presParOf" srcId="{C2E75CB1-B396-4EBF-A234-43E03D4EF029}" destId="{FE8BA8E3-3A1D-4DF5-B125-81555813E9AB}" srcOrd="1" destOrd="0" presId="urn:microsoft.com/office/officeart/2005/8/layout/orgChart1"/>
    <dgm:cxn modelId="{DA93DE85-25D2-42E2-AFC0-EE40AF9D47B1}" type="presParOf" srcId="{6E6E0496-C02E-48FD-B37F-F2F5F4992E1D}" destId="{E05ABF59-42E2-4F9A-B748-8F0E294AAFAD}" srcOrd="1" destOrd="0" presId="urn:microsoft.com/office/officeart/2005/8/layout/orgChart1"/>
    <dgm:cxn modelId="{F6E9DFE0-EC50-41F9-83ED-99CEEBED27EC}" type="presParOf" srcId="{6E6E0496-C02E-48FD-B37F-F2F5F4992E1D}" destId="{263C7C92-FF28-4BBF-BD6C-840E14118BB6}" srcOrd="2" destOrd="0" presId="urn:microsoft.com/office/officeart/2005/8/layout/orgChart1"/>
    <dgm:cxn modelId="{51B78D7B-407A-4F59-8FA4-B5ECB0B303A9}" type="presParOf" srcId="{96047429-D989-4A70-B8B2-0B497DA5C801}" destId="{E7AB6EC3-9AFF-4FDF-A3E2-96A2F87D93DF}" srcOrd="6" destOrd="0" presId="urn:microsoft.com/office/officeart/2005/8/layout/orgChart1"/>
    <dgm:cxn modelId="{A0A70E11-97D3-494F-8C18-7C7E7BFEED1E}" type="presParOf" srcId="{96047429-D989-4A70-B8B2-0B497DA5C801}" destId="{6373311F-170A-4F27-A8A9-162CFFEA54FB}" srcOrd="7" destOrd="0" presId="urn:microsoft.com/office/officeart/2005/8/layout/orgChart1"/>
    <dgm:cxn modelId="{17AD0D5F-A788-439D-B1F0-55D004747ABE}" type="presParOf" srcId="{6373311F-170A-4F27-A8A9-162CFFEA54FB}" destId="{CAB03E65-0D59-499F-8267-DFCBA721F098}" srcOrd="0" destOrd="0" presId="urn:microsoft.com/office/officeart/2005/8/layout/orgChart1"/>
    <dgm:cxn modelId="{77D2008C-F830-40E9-BF0E-38E984D6F7CD}" type="presParOf" srcId="{CAB03E65-0D59-499F-8267-DFCBA721F098}" destId="{C0197AF8-0F42-4668-9360-83BBF5C499E8}" srcOrd="0" destOrd="0" presId="urn:microsoft.com/office/officeart/2005/8/layout/orgChart1"/>
    <dgm:cxn modelId="{98642DC4-6EC6-4D40-92CC-3921258264A3}" type="presParOf" srcId="{CAB03E65-0D59-499F-8267-DFCBA721F098}" destId="{1795265B-CE73-45FF-8BEE-E526974B5717}" srcOrd="1" destOrd="0" presId="urn:microsoft.com/office/officeart/2005/8/layout/orgChart1"/>
    <dgm:cxn modelId="{ED979FE2-EE09-47FF-82CB-D982ACE2ED66}" type="presParOf" srcId="{6373311F-170A-4F27-A8A9-162CFFEA54FB}" destId="{EBFA1B19-B139-4433-9A1E-0D75B3F5CDAB}" srcOrd="1" destOrd="0" presId="urn:microsoft.com/office/officeart/2005/8/layout/orgChart1"/>
    <dgm:cxn modelId="{205D336D-CB0D-48F2-8307-A7A2E5D05FAD}" type="presParOf" srcId="{6373311F-170A-4F27-A8A9-162CFFEA54FB}" destId="{69169F8A-C15F-460F-B9B8-13CA028B1B1D}" srcOrd="2" destOrd="0" presId="urn:microsoft.com/office/officeart/2005/8/layout/orgChart1"/>
    <dgm:cxn modelId="{E8AD1FAA-B598-4A9A-8F7D-A68826025E5C}" type="presParOf" srcId="{3B6088B5-75C4-4568-A4AB-AD4E03CBD13C}" destId="{09BA7D94-2BDA-4641-A4E8-2321AF4B09F2}" srcOrd="2" destOrd="0" presId="urn:microsoft.com/office/officeart/2005/8/layout/orgChart1"/>
    <dgm:cxn modelId="{1136104C-9414-4249-B18E-4EF3561E4998}" type="presParOf" srcId="{91B63040-E5D6-4084-87DA-0EFF2BE47F00}" destId="{3B33F9F3-ED92-46C1-8C4D-B2A4462B5AB4}" srcOrd="2" destOrd="0" presId="urn:microsoft.com/office/officeart/2005/8/layout/orgChart1"/>
    <dgm:cxn modelId="{71EC2A3F-1420-4D51-8326-4B9A02C7F51F}" type="presParOf" srcId="{91B63040-E5D6-4084-87DA-0EFF2BE47F00}" destId="{596BBD71-9FC7-4729-83FD-AF52AD958A00}" srcOrd="3" destOrd="0" presId="urn:microsoft.com/office/officeart/2005/8/layout/orgChart1"/>
    <dgm:cxn modelId="{D76A2D70-DDA9-4E0B-935E-8C55E702E37F}" type="presParOf" srcId="{596BBD71-9FC7-4729-83FD-AF52AD958A00}" destId="{8842B75B-5572-48C3-A2B1-25EDD175562B}" srcOrd="0" destOrd="0" presId="urn:microsoft.com/office/officeart/2005/8/layout/orgChart1"/>
    <dgm:cxn modelId="{D933C987-91FD-4DC3-9C4B-C421BD945814}" type="presParOf" srcId="{8842B75B-5572-48C3-A2B1-25EDD175562B}" destId="{D7770E55-F516-43B5-B58B-39EDB3A12A42}" srcOrd="0" destOrd="0" presId="urn:microsoft.com/office/officeart/2005/8/layout/orgChart1"/>
    <dgm:cxn modelId="{96CD70F5-6046-4241-8678-4FB295B819F8}" type="presParOf" srcId="{8842B75B-5572-48C3-A2B1-25EDD175562B}" destId="{2F334BA7-9DBD-40AA-B322-88E1640046F3}" srcOrd="1" destOrd="0" presId="urn:microsoft.com/office/officeart/2005/8/layout/orgChart1"/>
    <dgm:cxn modelId="{0FD92190-0246-473E-88ED-E01423E16762}" type="presParOf" srcId="{596BBD71-9FC7-4729-83FD-AF52AD958A00}" destId="{EE1C77AB-FBC4-4303-9A67-22E114209851}" srcOrd="1" destOrd="0" presId="urn:microsoft.com/office/officeart/2005/8/layout/orgChart1"/>
    <dgm:cxn modelId="{37AE1E2A-769D-4313-A1D6-2593B9223AE9}" type="presParOf" srcId="{EE1C77AB-FBC4-4303-9A67-22E114209851}" destId="{6EBB90D4-D264-42D6-8668-BA20514209D6}" srcOrd="0" destOrd="0" presId="urn:microsoft.com/office/officeart/2005/8/layout/orgChart1"/>
    <dgm:cxn modelId="{B65828F2-3810-47A8-9FC0-21006B304928}" type="presParOf" srcId="{EE1C77AB-FBC4-4303-9A67-22E114209851}" destId="{222831B2-F568-42A5-91CA-139A1029D926}" srcOrd="1" destOrd="0" presId="urn:microsoft.com/office/officeart/2005/8/layout/orgChart1"/>
    <dgm:cxn modelId="{D4E501B6-3097-46A2-91E4-B46D5B5D7ABA}" type="presParOf" srcId="{222831B2-F568-42A5-91CA-139A1029D926}" destId="{545D61FE-2996-417F-8EFF-0F0F94D06944}" srcOrd="0" destOrd="0" presId="urn:microsoft.com/office/officeart/2005/8/layout/orgChart1"/>
    <dgm:cxn modelId="{E0D19884-222E-4F5A-B106-3D1E7A8666AB}" type="presParOf" srcId="{545D61FE-2996-417F-8EFF-0F0F94D06944}" destId="{7BAECADD-4C09-460B-9F66-9930C8A3C09D}" srcOrd="0" destOrd="0" presId="urn:microsoft.com/office/officeart/2005/8/layout/orgChart1"/>
    <dgm:cxn modelId="{78D8A366-3B63-48C3-8108-2EFF1B6088BA}" type="presParOf" srcId="{545D61FE-2996-417F-8EFF-0F0F94D06944}" destId="{60E897C6-9DC0-49F1-A350-2B0E7C934F00}" srcOrd="1" destOrd="0" presId="urn:microsoft.com/office/officeart/2005/8/layout/orgChart1"/>
    <dgm:cxn modelId="{91B50941-326C-4BCC-BF7A-F1F9D5A840FE}" type="presParOf" srcId="{222831B2-F568-42A5-91CA-139A1029D926}" destId="{7F6A8460-FDAD-4B2B-9591-B35CA311CC1F}" srcOrd="1" destOrd="0" presId="urn:microsoft.com/office/officeart/2005/8/layout/orgChart1"/>
    <dgm:cxn modelId="{D8CD9BE4-5B53-4064-AC81-BC4E2EA910EF}" type="presParOf" srcId="{222831B2-F568-42A5-91CA-139A1029D926}" destId="{1BD53C8D-7B41-4AC9-891E-10BC3FE5E9CB}" srcOrd="2" destOrd="0" presId="urn:microsoft.com/office/officeart/2005/8/layout/orgChart1"/>
    <dgm:cxn modelId="{06CF856B-DF1E-4B1D-ABFD-17D158AAC6E9}" type="presParOf" srcId="{EE1C77AB-FBC4-4303-9A67-22E114209851}" destId="{7F95C47D-87DB-4FBA-9408-80F2D17EC879}" srcOrd="2" destOrd="0" presId="urn:microsoft.com/office/officeart/2005/8/layout/orgChart1"/>
    <dgm:cxn modelId="{9F0C0BEB-3283-4759-9D81-0C4AF1D4F329}" type="presParOf" srcId="{EE1C77AB-FBC4-4303-9A67-22E114209851}" destId="{C5FD37F7-4231-4324-928B-A005541AB873}" srcOrd="3" destOrd="0" presId="urn:microsoft.com/office/officeart/2005/8/layout/orgChart1"/>
    <dgm:cxn modelId="{1F3B23AE-8032-4E65-9AA6-0F9CB2402C0C}" type="presParOf" srcId="{C5FD37F7-4231-4324-928B-A005541AB873}" destId="{F7ADD16E-AE4E-430A-89C0-1AF869EC7F18}" srcOrd="0" destOrd="0" presId="urn:microsoft.com/office/officeart/2005/8/layout/orgChart1"/>
    <dgm:cxn modelId="{645DE50D-DB67-42D1-A2C8-33E44DC457E7}" type="presParOf" srcId="{F7ADD16E-AE4E-430A-89C0-1AF869EC7F18}" destId="{18AF57B4-8B71-4BFE-9063-D3496E972584}" srcOrd="0" destOrd="0" presId="urn:microsoft.com/office/officeart/2005/8/layout/orgChart1"/>
    <dgm:cxn modelId="{6481D176-BA7F-4016-97BA-7527F343111D}" type="presParOf" srcId="{F7ADD16E-AE4E-430A-89C0-1AF869EC7F18}" destId="{68300795-050B-4142-BFB4-824F1FC4CF10}" srcOrd="1" destOrd="0" presId="urn:microsoft.com/office/officeart/2005/8/layout/orgChart1"/>
    <dgm:cxn modelId="{90806F42-BE8A-4BE5-BE2F-9B965FFBE83C}" type="presParOf" srcId="{C5FD37F7-4231-4324-928B-A005541AB873}" destId="{403F85A5-4879-4EFD-AF27-4E96F8B9440E}" srcOrd="1" destOrd="0" presId="urn:microsoft.com/office/officeart/2005/8/layout/orgChart1"/>
    <dgm:cxn modelId="{EDE49B11-4D42-4FEA-B7D9-F6B2C25691B7}" type="presParOf" srcId="{C5FD37F7-4231-4324-928B-A005541AB873}" destId="{E6721E3D-8802-4802-A8BD-BD79340EFBA6}" srcOrd="2" destOrd="0" presId="urn:microsoft.com/office/officeart/2005/8/layout/orgChart1"/>
    <dgm:cxn modelId="{FFB54B55-F076-49BF-BB0A-3F7EFEC21534}" type="presParOf" srcId="{EE1C77AB-FBC4-4303-9A67-22E114209851}" destId="{8442672F-83F1-48C7-A049-7115A0446C05}" srcOrd="4" destOrd="0" presId="urn:microsoft.com/office/officeart/2005/8/layout/orgChart1"/>
    <dgm:cxn modelId="{17106D64-12CC-4275-85FF-48EA1FF647E9}" type="presParOf" srcId="{EE1C77AB-FBC4-4303-9A67-22E114209851}" destId="{CC8349CE-0C9D-4512-963B-17F7F39BF71B}" srcOrd="5" destOrd="0" presId="urn:microsoft.com/office/officeart/2005/8/layout/orgChart1"/>
    <dgm:cxn modelId="{02AF5C93-D775-43BC-A3C6-314686C4832B}" type="presParOf" srcId="{CC8349CE-0C9D-4512-963B-17F7F39BF71B}" destId="{5E93AF72-EDC4-41C1-A715-4B63A8724EE4}" srcOrd="0" destOrd="0" presId="urn:microsoft.com/office/officeart/2005/8/layout/orgChart1"/>
    <dgm:cxn modelId="{82FE4C2E-1E84-48F1-95B3-BD8572218BED}" type="presParOf" srcId="{5E93AF72-EDC4-41C1-A715-4B63A8724EE4}" destId="{AD549AF1-6639-4B27-8098-CE3E79962AC1}" srcOrd="0" destOrd="0" presId="urn:microsoft.com/office/officeart/2005/8/layout/orgChart1"/>
    <dgm:cxn modelId="{CECB84E2-FF27-4BCE-94AA-B51B6FA87338}" type="presParOf" srcId="{5E93AF72-EDC4-41C1-A715-4B63A8724EE4}" destId="{194617D6-20AA-438E-9A89-474698AEA1CD}" srcOrd="1" destOrd="0" presId="urn:microsoft.com/office/officeart/2005/8/layout/orgChart1"/>
    <dgm:cxn modelId="{7380E259-ED02-48D0-9543-AC7DAFDF817A}" type="presParOf" srcId="{CC8349CE-0C9D-4512-963B-17F7F39BF71B}" destId="{18D4E2F7-9138-43A3-A1D7-C2BF9BFC956E}" srcOrd="1" destOrd="0" presId="urn:microsoft.com/office/officeart/2005/8/layout/orgChart1"/>
    <dgm:cxn modelId="{D8F17C8F-568E-4E63-BDCC-C78246A7A03D}" type="presParOf" srcId="{CC8349CE-0C9D-4512-963B-17F7F39BF71B}" destId="{211CED5A-99D1-478E-B81B-8FF490C8BAE3}" srcOrd="2" destOrd="0" presId="urn:microsoft.com/office/officeart/2005/8/layout/orgChart1"/>
    <dgm:cxn modelId="{D7F2CC79-4E9F-4980-B1AB-5250EC85D2C6}" type="presParOf" srcId="{596BBD71-9FC7-4729-83FD-AF52AD958A00}" destId="{A37797D6-DB5D-4F68-BEA2-17257B25BCCC}" srcOrd="2" destOrd="0" presId="urn:microsoft.com/office/officeart/2005/8/layout/orgChart1"/>
    <dgm:cxn modelId="{CD2165DE-59DD-4112-9029-10FCE5F956D4}" type="presParOf" srcId="{8AFC6E91-2549-4E32-8A3A-6CB2952BC55D}" destId="{FACC2485-6775-441F-A1D2-A654C1C79036}" srcOrd="2" destOrd="0" presId="urn:microsoft.com/office/officeart/2005/8/layout/orgChart1"/>
    <dgm:cxn modelId="{620B45CC-94C0-4364-8A93-0B49008A808D}" type="presParOf" srcId="{FACC2485-6775-441F-A1D2-A654C1C79036}" destId="{A9823A5E-98BE-484A-905F-B15572F3F4A1}" srcOrd="0" destOrd="0" presId="urn:microsoft.com/office/officeart/2005/8/layout/orgChart1"/>
    <dgm:cxn modelId="{3DA5EE20-FA38-4F7B-A891-50A4F63497E2}" type="presParOf" srcId="{FACC2485-6775-441F-A1D2-A654C1C79036}" destId="{8C06EEC4-5805-422D-BC3E-2E027CFB42C8}" srcOrd="1" destOrd="0" presId="urn:microsoft.com/office/officeart/2005/8/layout/orgChart1"/>
    <dgm:cxn modelId="{5E2CD5DD-0E62-4E9A-82E0-579F8C1153A6}" type="presParOf" srcId="{8C06EEC4-5805-422D-BC3E-2E027CFB42C8}" destId="{0C40D85A-437B-480B-BAFC-59156E5F24BD}" srcOrd="0" destOrd="0" presId="urn:microsoft.com/office/officeart/2005/8/layout/orgChart1"/>
    <dgm:cxn modelId="{6F73AA31-CC15-4505-86FD-12B7A213B5F8}" type="presParOf" srcId="{0C40D85A-437B-480B-BAFC-59156E5F24BD}" destId="{BA27AE09-6121-49B7-BEDA-B2767279D08D}" srcOrd="0" destOrd="0" presId="urn:microsoft.com/office/officeart/2005/8/layout/orgChart1"/>
    <dgm:cxn modelId="{76D8DBAA-5AA2-4EC4-8918-64BA034A6C5A}" type="presParOf" srcId="{0C40D85A-437B-480B-BAFC-59156E5F24BD}" destId="{CDF605E1-215F-4315-B40F-0B6F3E9117AE}" srcOrd="1" destOrd="0" presId="urn:microsoft.com/office/officeart/2005/8/layout/orgChart1"/>
    <dgm:cxn modelId="{90B5B930-5BA7-452B-9A24-430345978212}" type="presParOf" srcId="{8C06EEC4-5805-422D-BC3E-2E027CFB42C8}" destId="{620C7545-2327-4C22-B408-67C1A70B5AD3}" srcOrd="1" destOrd="0" presId="urn:microsoft.com/office/officeart/2005/8/layout/orgChart1"/>
    <dgm:cxn modelId="{4C87D86F-3BF2-4FEB-A3A6-B18F49858C98}" type="presParOf" srcId="{8C06EEC4-5805-422D-BC3E-2E027CFB42C8}" destId="{F606CEAA-6C02-4B35-8100-DC30DEF6D08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78A855-1CA4-4543-9077-8DF054628DCF}">
      <dsp:nvSpPr>
        <dsp:cNvPr id="0" name=""/>
        <dsp:cNvSpPr/>
      </dsp:nvSpPr>
      <dsp:spPr>
        <a:xfrm>
          <a:off x="4686300" y="2133603"/>
          <a:ext cx="3762765" cy="640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152"/>
              </a:lnTo>
              <a:lnTo>
                <a:pt x="3762765" y="320152"/>
              </a:lnTo>
              <a:lnTo>
                <a:pt x="3762765" y="6403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29477-17A0-4275-9219-E2FD5F9F3B95}">
      <dsp:nvSpPr>
        <dsp:cNvPr id="0" name=""/>
        <dsp:cNvSpPr/>
      </dsp:nvSpPr>
      <dsp:spPr>
        <a:xfrm>
          <a:off x="4686300" y="2133603"/>
          <a:ext cx="1360022" cy="640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152"/>
              </a:lnTo>
              <a:lnTo>
                <a:pt x="1360022" y="320152"/>
              </a:lnTo>
              <a:lnTo>
                <a:pt x="1360022" y="6403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E4D39-F58C-4E3A-9374-4DC3C43FB082}">
      <dsp:nvSpPr>
        <dsp:cNvPr id="0" name=""/>
        <dsp:cNvSpPr/>
      </dsp:nvSpPr>
      <dsp:spPr>
        <a:xfrm>
          <a:off x="3614155" y="2133603"/>
          <a:ext cx="1072144" cy="640304"/>
        </a:xfrm>
        <a:custGeom>
          <a:avLst/>
          <a:gdLst/>
          <a:ahLst/>
          <a:cxnLst/>
          <a:rect l="0" t="0" r="0" b="0"/>
          <a:pathLst>
            <a:path>
              <a:moveTo>
                <a:pt x="1072144" y="0"/>
              </a:moveTo>
              <a:lnTo>
                <a:pt x="1072144" y="320152"/>
              </a:lnTo>
              <a:lnTo>
                <a:pt x="0" y="320152"/>
              </a:lnTo>
              <a:lnTo>
                <a:pt x="0" y="6403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AB9BF6-6962-425B-B8FF-2961D1B1A4FA}">
      <dsp:nvSpPr>
        <dsp:cNvPr id="0" name=""/>
        <dsp:cNvSpPr/>
      </dsp:nvSpPr>
      <dsp:spPr>
        <a:xfrm>
          <a:off x="1440214" y="2133603"/>
          <a:ext cx="3246085" cy="665215"/>
        </a:xfrm>
        <a:custGeom>
          <a:avLst/>
          <a:gdLst/>
          <a:ahLst/>
          <a:cxnLst/>
          <a:rect l="0" t="0" r="0" b="0"/>
          <a:pathLst>
            <a:path>
              <a:moveTo>
                <a:pt x="3246085" y="0"/>
              </a:moveTo>
              <a:lnTo>
                <a:pt x="3246085" y="345063"/>
              </a:lnTo>
              <a:lnTo>
                <a:pt x="0" y="345063"/>
              </a:lnTo>
              <a:lnTo>
                <a:pt x="0" y="6652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46B6B9-E59B-4EC8-9900-66E2EE033FBF}">
      <dsp:nvSpPr>
        <dsp:cNvPr id="0" name=""/>
        <dsp:cNvSpPr/>
      </dsp:nvSpPr>
      <dsp:spPr>
        <a:xfrm>
          <a:off x="2366674" y="1306055"/>
          <a:ext cx="4639251" cy="827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</a:rPr>
            <a:t>Recherche scientifique</a:t>
          </a:r>
          <a:br>
            <a:rPr lang="fr-FR" sz="2000" b="1" kern="1200" dirty="0" smtClean="0">
              <a:solidFill>
                <a:schemeClr val="tx1"/>
              </a:solidFill>
            </a:rPr>
          </a:br>
          <a:r>
            <a:rPr lang="fr-FR" sz="2000" b="1" kern="1200" dirty="0" smtClean="0">
              <a:solidFill>
                <a:schemeClr val="tx1"/>
              </a:solidFill>
            </a:rPr>
            <a:t>Formes d'internationalisation</a:t>
          </a:r>
          <a:endParaRPr lang="fr-FR" sz="2000" kern="1200" dirty="0">
            <a:solidFill>
              <a:schemeClr val="tx1"/>
            </a:solidFill>
          </a:endParaRPr>
        </a:p>
      </dsp:txBody>
      <dsp:txXfrm>
        <a:off x="2366674" y="1306055"/>
        <a:ext cx="4639251" cy="827548"/>
      </dsp:txXfrm>
    </dsp:sp>
    <dsp:sp modelId="{3D4BD39A-ABC1-4C3D-857A-37A44BAC2219}">
      <dsp:nvSpPr>
        <dsp:cNvPr id="0" name=""/>
        <dsp:cNvSpPr/>
      </dsp:nvSpPr>
      <dsp:spPr>
        <a:xfrm>
          <a:off x="429768" y="2798819"/>
          <a:ext cx="2020892" cy="8186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tx1"/>
              </a:solidFill>
            </a:rPr>
            <a:t>Associations internationales des universités</a:t>
          </a:r>
        </a:p>
      </dsp:txBody>
      <dsp:txXfrm>
        <a:off x="429768" y="2798819"/>
        <a:ext cx="2020892" cy="818629"/>
      </dsp:txXfrm>
    </dsp:sp>
    <dsp:sp modelId="{F5246414-2C3B-419D-9EBD-B8196D53110F}">
      <dsp:nvSpPr>
        <dsp:cNvPr id="0" name=""/>
        <dsp:cNvSpPr/>
      </dsp:nvSpPr>
      <dsp:spPr>
        <a:xfrm>
          <a:off x="2669584" y="2773908"/>
          <a:ext cx="1889142" cy="892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tx1"/>
              </a:solidFill>
            </a:rPr>
            <a:t>Programmes conjoints de recherche </a:t>
          </a:r>
        </a:p>
      </dsp:txBody>
      <dsp:txXfrm>
        <a:off x="2669584" y="2773908"/>
        <a:ext cx="1889142" cy="892234"/>
      </dsp:txXfrm>
    </dsp:sp>
    <dsp:sp modelId="{BF06AE54-3F18-41B3-AC8C-B36F9ADFDAC5}">
      <dsp:nvSpPr>
        <dsp:cNvPr id="0" name=""/>
        <dsp:cNvSpPr/>
      </dsp:nvSpPr>
      <dsp:spPr>
        <a:xfrm>
          <a:off x="5199031" y="2773908"/>
          <a:ext cx="1694581" cy="934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tx1"/>
              </a:solidFill>
            </a:rPr>
            <a:t>Réseaux de recherches scientifiques</a:t>
          </a:r>
        </a:p>
      </dsp:txBody>
      <dsp:txXfrm>
        <a:off x="5199031" y="2773908"/>
        <a:ext cx="1694581" cy="934234"/>
      </dsp:txXfrm>
    </dsp:sp>
    <dsp:sp modelId="{67C5555F-3DE7-403C-9027-4E0CEA08916F}">
      <dsp:nvSpPr>
        <dsp:cNvPr id="0" name=""/>
        <dsp:cNvSpPr/>
      </dsp:nvSpPr>
      <dsp:spPr>
        <a:xfrm>
          <a:off x="7533917" y="2773908"/>
          <a:ext cx="1830295" cy="949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tx1"/>
              </a:solidFill>
            </a:rPr>
            <a:t>Agences locales, régionales et internationales</a:t>
          </a:r>
          <a:endParaRPr lang="fr-FR" sz="1600" b="1" kern="1200" dirty="0">
            <a:solidFill>
              <a:schemeClr val="tx1"/>
            </a:solidFill>
          </a:endParaRPr>
        </a:p>
      </dsp:txBody>
      <dsp:txXfrm>
        <a:off x="7533917" y="2773908"/>
        <a:ext cx="1830295" cy="94923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02BC4B-8D4E-446A-802C-63710B165713}">
      <dsp:nvSpPr>
        <dsp:cNvPr id="0" name=""/>
        <dsp:cNvSpPr/>
      </dsp:nvSpPr>
      <dsp:spPr>
        <a:xfrm>
          <a:off x="4457700" y="1770213"/>
          <a:ext cx="3882280" cy="240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414"/>
              </a:lnTo>
              <a:lnTo>
                <a:pt x="3882280" y="120414"/>
              </a:lnTo>
              <a:lnTo>
                <a:pt x="3882280" y="240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E64341-BD4B-4FB4-A6CD-9177899AB478}">
      <dsp:nvSpPr>
        <dsp:cNvPr id="0" name=""/>
        <dsp:cNvSpPr/>
      </dsp:nvSpPr>
      <dsp:spPr>
        <a:xfrm>
          <a:off x="4457700" y="1770213"/>
          <a:ext cx="2494650" cy="240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414"/>
              </a:lnTo>
              <a:lnTo>
                <a:pt x="2494650" y="120414"/>
              </a:lnTo>
              <a:lnTo>
                <a:pt x="2494650" y="240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882B16-1EE0-4E74-82CA-6FD59726B2D8}">
      <dsp:nvSpPr>
        <dsp:cNvPr id="0" name=""/>
        <dsp:cNvSpPr/>
      </dsp:nvSpPr>
      <dsp:spPr>
        <a:xfrm>
          <a:off x="4457700" y="1770213"/>
          <a:ext cx="1107019" cy="240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414"/>
              </a:lnTo>
              <a:lnTo>
                <a:pt x="1107019" y="120414"/>
              </a:lnTo>
              <a:lnTo>
                <a:pt x="1107019" y="240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E8D73-E3AD-46B2-8A89-EDE082D108F1}">
      <dsp:nvSpPr>
        <dsp:cNvPr id="0" name=""/>
        <dsp:cNvSpPr/>
      </dsp:nvSpPr>
      <dsp:spPr>
        <a:xfrm>
          <a:off x="4015361" y="1770213"/>
          <a:ext cx="442338" cy="240828"/>
        </a:xfrm>
        <a:custGeom>
          <a:avLst/>
          <a:gdLst/>
          <a:ahLst/>
          <a:cxnLst/>
          <a:rect l="0" t="0" r="0" b="0"/>
          <a:pathLst>
            <a:path>
              <a:moveTo>
                <a:pt x="442338" y="0"/>
              </a:moveTo>
              <a:lnTo>
                <a:pt x="442338" y="120414"/>
              </a:lnTo>
              <a:lnTo>
                <a:pt x="0" y="120414"/>
              </a:lnTo>
              <a:lnTo>
                <a:pt x="0" y="240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34C87F-D7B7-4BD2-97F1-B65609B9D58A}">
      <dsp:nvSpPr>
        <dsp:cNvPr id="0" name=""/>
        <dsp:cNvSpPr/>
      </dsp:nvSpPr>
      <dsp:spPr>
        <a:xfrm>
          <a:off x="2419689" y="1770213"/>
          <a:ext cx="2038010" cy="240828"/>
        </a:xfrm>
        <a:custGeom>
          <a:avLst/>
          <a:gdLst/>
          <a:ahLst/>
          <a:cxnLst/>
          <a:rect l="0" t="0" r="0" b="0"/>
          <a:pathLst>
            <a:path>
              <a:moveTo>
                <a:pt x="2038010" y="0"/>
              </a:moveTo>
              <a:lnTo>
                <a:pt x="2038010" y="120414"/>
              </a:lnTo>
              <a:lnTo>
                <a:pt x="0" y="120414"/>
              </a:lnTo>
              <a:lnTo>
                <a:pt x="0" y="240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AE9DC7-B70D-4241-85DF-35117AAC9AA4}">
      <dsp:nvSpPr>
        <dsp:cNvPr id="0" name=""/>
        <dsp:cNvSpPr/>
      </dsp:nvSpPr>
      <dsp:spPr>
        <a:xfrm>
          <a:off x="780582" y="1770213"/>
          <a:ext cx="3677117" cy="240828"/>
        </a:xfrm>
        <a:custGeom>
          <a:avLst/>
          <a:gdLst/>
          <a:ahLst/>
          <a:cxnLst/>
          <a:rect l="0" t="0" r="0" b="0"/>
          <a:pathLst>
            <a:path>
              <a:moveTo>
                <a:pt x="3677117" y="0"/>
              </a:moveTo>
              <a:lnTo>
                <a:pt x="3677117" y="120414"/>
              </a:lnTo>
              <a:lnTo>
                <a:pt x="0" y="120414"/>
              </a:lnTo>
              <a:lnTo>
                <a:pt x="0" y="240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0F864-2113-4B96-81D7-C7EC1E7B5226}">
      <dsp:nvSpPr>
        <dsp:cNvPr id="0" name=""/>
        <dsp:cNvSpPr/>
      </dsp:nvSpPr>
      <dsp:spPr>
        <a:xfrm>
          <a:off x="2886867" y="1008157"/>
          <a:ext cx="3141664" cy="762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tx1"/>
              </a:solidFill>
            </a:rPr>
            <a:t>Enseignement supérieur</a:t>
          </a:r>
          <a:br>
            <a:rPr lang="fr-FR" sz="1800" b="1" kern="1200" dirty="0" smtClean="0">
              <a:solidFill>
                <a:schemeClr val="tx1"/>
              </a:solidFill>
            </a:rPr>
          </a:br>
          <a:r>
            <a:rPr lang="fr-FR" sz="1800" b="1" kern="1200" dirty="0" smtClean="0">
              <a:solidFill>
                <a:schemeClr val="tx1"/>
              </a:solidFill>
            </a:rPr>
            <a:t>Formes d'internationalisation</a:t>
          </a:r>
        </a:p>
      </dsp:txBody>
      <dsp:txXfrm>
        <a:off x="2886867" y="1008157"/>
        <a:ext cx="3141664" cy="762055"/>
      </dsp:txXfrm>
    </dsp:sp>
    <dsp:sp modelId="{FA90510B-4325-4775-B587-36998FD8A49E}">
      <dsp:nvSpPr>
        <dsp:cNvPr id="0" name=""/>
        <dsp:cNvSpPr/>
      </dsp:nvSpPr>
      <dsp:spPr>
        <a:xfrm>
          <a:off x="2018" y="2011041"/>
          <a:ext cx="1557127" cy="689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Les branches universitaires</a:t>
          </a:r>
        </a:p>
      </dsp:txBody>
      <dsp:txXfrm>
        <a:off x="2018" y="2011041"/>
        <a:ext cx="1557127" cy="689176"/>
      </dsp:txXfrm>
    </dsp:sp>
    <dsp:sp modelId="{C7A233EB-B60A-4888-8666-F70787CA216A}">
      <dsp:nvSpPr>
        <dsp:cNvPr id="0" name=""/>
        <dsp:cNvSpPr/>
      </dsp:nvSpPr>
      <dsp:spPr>
        <a:xfrm>
          <a:off x="1799974" y="2011041"/>
          <a:ext cx="1239429" cy="5485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Campus virtuels</a:t>
          </a:r>
        </a:p>
      </dsp:txBody>
      <dsp:txXfrm>
        <a:off x="1799974" y="2011041"/>
        <a:ext cx="1239429" cy="548526"/>
      </dsp:txXfrm>
    </dsp:sp>
    <dsp:sp modelId="{2B147E96-99EB-41D2-BCFB-C70A01DB81A4}">
      <dsp:nvSpPr>
        <dsp:cNvPr id="0" name=""/>
        <dsp:cNvSpPr/>
      </dsp:nvSpPr>
      <dsp:spPr>
        <a:xfrm>
          <a:off x="3280232" y="2011041"/>
          <a:ext cx="1470257" cy="79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tx1"/>
              </a:solidFill>
            </a:rPr>
            <a:t>Programmes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scolaires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mixtes</a:t>
          </a:r>
          <a:endParaRPr lang="fr-FR" sz="1200" b="1" kern="1200" dirty="0">
            <a:solidFill>
              <a:schemeClr val="tx1"/>
            </a:solidFill>
          </a:endParaRPr>
        </a:p>
      </dsp:txBody>
      <dsp:txXfrm>
        <a:off x="3280232" y="2011041"/>
        <a:ext cx="1470257" cy="790800"/>
      </dsp:txXfrm>
    </dsp:sp>
    <dsp:sp modelId="{A40E63D3-DC4F-4BEA-AA7F-0BF937732F07}">
      <dsp:nvSpPr>
        <dsp:cNvPr id="0" name=""/>
        <dsp:cNvSpPr/>
      </dsp:nvSpPr>
      <dsp:spPr>
        <a:xfrm>
          <a:off x="4991318" y="2011041"/>
          <a:ext cx="1146802" cy="79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Associations internationales / régionales des universités</a:t>
          </a:r>
          <a:endParaRPr lang="fr-FR" sz="1200" b="1" kern="1200" dirty="0">
            <a:solidFill>
              <a:schemeClr val="tx1"/>
            </a:solidFill>
          </a:endParaRPr>
        </a:p>
      </dsp:txBody>
      <dsp:txXfrm>
        <a:off x="4991318" y="2011041"/>
        <a:ext cx="1146802" cy="790800"/>
      </dsp:txXfrm>
    </dsp:sp>
    <dsp:sp modelId="{44B3B45B-6B62-41DE-B530-16DA5EF1D5AE}">
      <dsp:nvSpPr>
        <dsp:cNvPr id="0" name=""/>
        <dsp:cNvSpPr/>
      </dsp:nvSpPr>
      <dsp:spPr>
        <a:xfrm>
          <a:off x="6378949" y="2011041"/>
          <a:ext cx="1146802" cy="7636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tx1"/>
              </a:solidFill>
            </a:rPr>
            <a:t>Échange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d'étudiants</a:t>
          </a:r>
          <a:r>
            <a:rPr lang="en-US" sz="1200" b="1" kern="1200" dirty="0" smtClean="0">
              <a:solidFill>
                <a:schemeClr val="tx1"/>
              </a:solidFill>
            </a:rPr>
            <a:t> / </a:t>
          </a:r>
          <a:r>
            <a:rPr lang="en-US" sz="1200" b="1" kern="1200" dirty="0" err="1" smtClean="0">
              <a:solidFill>
                <a:schemeClr val="tx1"/>
              </a:solidFill>
            </a:rPr>
            <a:t>enseignants</a:t>
          </a:r>
          <a:endParaRPr lang="fr-FR" sz="1200" b="1" kern="1200" dirty="0">
            <a:solidFill>
              <a:schemeClr val="tx1"/>
            </a:solidFill>
          </a:endParaRPr>
        </a:p>
      </dsp:txBody>
      <dsp:txXfrm>
        <a:off x="6378949" y="2011041"/>
        <a:ext cx="1146802" cy="763626"/>
      </dsp:txXfrm>
    </dsp:sp>
    <dsp:sp modelId="{C9646CBB-DEEE-4FFD-8292-2047D6E4E99B}">
      <dsp:nvSpPr>
        <dsp:cNvPr id="0" name=""/>
        <dsp:cNvSpPr/>
      </dsp:nvSpPr>
      <dsp:spPr>
        <a:xfrm>
          <a:off x="7766579" y="2011041"/>
          <a:ext cx="1146802" cy="573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tx1"/>
              </a:solidFill>
            </a:rPr>
            <a:t>Enseignement</a:t>
          </a:r>
          <a:r>
            <a:rPr lang="en-US" sz="1200" b="1" kern="1200" dirty="0" smtClean="0">
              <a:solidFill>
                <a:schemeClr val="tx1"/>
              </a:solidFill>
            </a:rPr>
            <a:t> à distance</a:t>
          </a:r>
        </a:p>
      </dsp:txBody>
      <dsp:txXfrm>
        <a:off x="7766579" y="2011041"/>
        <a:ext cx="1146802" cy="57340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823A5E-98BE-484A-905F-B15572F3F4A1}">
      <dsp:nvSpPr>
        <dsp:cNvPr id="0" name=""/>
        <dsp:cNvSpPr/>
      </dsp:nvSpPr>
      <dsp:spPr>
        <a:xfrm>
          <a:off x="3741748" y="922878"/>
          <a:ext cx="153987" cy="303635"/>
        </a:xfrm>
        <a:custGeom>
          <a:avLst/>
          <a:gdLst/>
          <a:ahLst/>
          <a:cxnLst/>
          <a:rect l="0" t="0" r="0" b="0"/>
          <a:pathLst>
            <a:path>
              <a:moveTo>
                <a:pt x="153987" y="0"/>
              </a:moveTo>
              <a:lnTo>
                <a:pt x="153987" y="303635"/>
              </a:lnTo>
              <a:lnTo>
                <a:pt x="0" y="3036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42672F-83F1-48C7-A049-7115A0446C05}">
      <dsp:nvSpPr>
        <dsp:cNvPr id="0" name=""/>
        <dsp:cNvSpPr/>
      </dsp:nvSpPr>
      <dsp:spPr>
        <a:xfrm>
          <a:off x="4423006" y="2217153"/>
          <a:ext cx="419863" cy="1988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8852"/>
              </a:lnTo>
              <a:lnTo>
                <a:pt x="419863" y="19888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95C47D-87DB-4FBA-9408-80F2D17EC879}">
      <dsp:nvSpPr>
        <dsp:cNvPr id="0" name=""/>
        <dsp:cNvSpPr/>
      </dsp:nvSpPr>
      <dsp:spPr>
        <a:xfrm>
          <a:off x="4423006" y="2217153"/>
          <a:ext cx="383907" cy="1262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2777"/>
              </a:lnTo>
              <a:lnTo>
                <a:pt x="383907" y="12627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BB90D4-D264-42D6-8668-BA20514209D6}">
      <dsp:nvSpPr>
        <dsp:cNvPr id="0" name=""/>
        <dsp:cNvSpPr/>
      </dsp:nvSpPr>
      <dsp:spPr>
        <a:xfrm>
          <a:off x="4423006" y="2217153"/>
          <a:ext cx="383907" cy="500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035"/>
              </a:lnTo>
              <a:lnTo>
                <a:pt x="383907" y="5000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3F9F3-ED92-46C1-8C4D-B2A4462B5AB4}">
      <dsp:nvSpPr>
        <dsp:cNvPr id="0" name=""/>
        <dsp:cNvSpPr/>
      </dsp:nvSpPr>
      <dsp:spPr>
        <a:xfrm>
          <a:off x="3895736" y="922878"/>
          <a:ext cx="1611956" cy="757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4333"/>
              </a:lnTo>
              <a:lnTo>
                <a:pt x="1611956" y="644333"/>
              </a:lnTo>
              <a:lnTo>
                <a:pt x="1611956" y="7571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AB6EC3-9AFF-4FDF-A3E2-96A2F87D93DF}">
      <dsp:nvSpPr>
        <dsp:cNvPr id="0" name=""/>
        <dsp:cNvSpPr/>
      </dsp:nvSpPr>
      <dsp:spPr>
        <a:xfrm>
          <a:off x="1397908" y="2224748"/>
          <a:ext cx="435459" cy="3055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5390"/>
              </a:lnTo>
              <a:lnTo>
                <a:pt x="435459" y="30553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6B44D-888F-4D8A-BF62-FFDE26E4785F}">
      <dsp:nvSpPr>
        <dsp:cNvPr id="0" name=""/>
        <dsp:cNvSpPr/>
      </dsp:nvSpPr>
      <dsp:spPr>
        <a:xfrm>
          <a:off x="1397908" y="2224748"/>
          <a:ext cx="411276" cy="2303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3279"/>
              </a:lnTo>
              <a:lnTo>
                <a:pt x="411276" y="23032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9A46E-778D-4584-A5D2-650740262F4E}">
      <dsp:nvSpPr>
        <dsp:cNvPr id="0" name=""/>
        <dsp:cNvSpPr/>
      </dsp:nvSpPr>
      <dsp:spPr>
        <a:xfrm>
          <a:off x="1397908" y="2224748"/>
          <a:ext cx="393819" cy="1473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3194"/>
              </a:lnTo>
              <a:lnTo>
                <a:pt x="393819" y="14731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6B8DC7-20CD-429E-B13F-1F5BD54B5AD4}">
      <dsp:nvSpPr>
        <dsp:cNvPr id="0" name=""/>
        <dsp:cNvSpPr/>
      </dsp:nvSpPr>
      <dsp:spPr>
        <a:xfrm>
          <a:off x="1397908" y="2224748"/>
          <a:ext cx="411276" cy="558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8546"/>
              </a:lnTo>
              <a:lnTo>
                <a:pt x="411276" y="5585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1AE83-A759-47E5-B2C8-F962C974BADD}">
      <dsp:nvSpPr>
        <dsp:cNvPr id="0" name=""/>
        <dsp:cNvSpPr/>
      </dsp:nvSpPr>
      <dsp:spPr>
        <a:xfrm>
          <a:off x="2514814" y="922878"/>
          <a:ext cx="1380921" cy="764728"/>
        </a:xfrm>
        <a:custGeom>
          <a:avLst/>
          <a:gdLst/>
          <a:ahLst/>
          <a:cxnLst/>
          <a:rect l="0" t="0" r="0" b="0"/>
          <a:pathLst>
            <a:path>
              <a:moveTo>
                <a:pt x="1380921" y="0"/>
              </a:moveTo>
              <a:lnTo>
                <a:pt x="1380921" y="651928"/>
              </a:lnTo>
              <a:lnTo>
                <a:pt x="0" y="651928"/>
              </a:lnTo>
              <a:lnTo>
                <a:pt x="0" y="7647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90560-CBD3-4CEA-A95D-6D9340408AD1}">
      <dsp:nvSpPr>
        <dsp:cNvPr id="0" name=""/>
        <dsp:cNvSpPr/>
      </dsp:nvSpPr>
      <dsp:spPr>
        <a:xfrm>
          <a:off x="1994475" y="228601"/>
          <a:ext cx="3802522" cy="6942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u="none" kern="1200" dirty="0" smtClean="0">
              <a:solidFill>
                <a:schemeClr val="tx1"/>
              </a:solidFill>
            </a:rPr>
            <a:t>Université de Balamand</a:t>
          </a:r>
          <a:br>
            <a:rPr lang="fr-FR" sz="1600" b="1" u="none" kern="1200" dirty="0" smtClean="0">
              <a:solidFill>
                <a:schemeClr val="tx1"/>
              </a:solidFill>
            </a:rPr>
          </a:br>
          <a:r>
            <a:rPr lang="fr-FR" sz="1600" b="1" u="none" kern="1200" dirty="0" smtClean="0">
              <a:solidFill>
                <a:schemeClr val="tx1"/>
              </a:solidFill>
            </a:rPr>
            <a:t>Processus d’Internationalisation</a:t>
          </a:r>
          <a:endParaRPr lang="fr-FR" sz="1600" u="none" kern="1200" dirty="0">
            <a:solidFill>
              <a:schemeClr val="tx1"/>
            </a:solidFill>
          </a:endParaRPr>
        </a:p>
      </dsp:txBody>
      <dsp:txXfrm>
        <a:off x="1994475" y="228601"/>
        <a:ext cx="3802522" cy="694277"/>
      </dsp:txXfrm>
    </dsp:sp>
    <dsp:sp modelId="{FA1461D5-12E7-4018-B123-1E9B8F0EFA4B}">
      <dsp:nvSpPr>
        <dsp:cNvPr id="0" name=""/>
        <dsp:cNvSpPr/>
      </dsp:nvSpPr>
      <dsp:spPr>
        <a:xfrm>
          <a:off x="1118681" y="1687607"/>
          <a:ext cx="2792266" cy="537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u="none" kern="1200" dirty="0" smtClean="0">
              <a:solidFill>
                <a:schemeClr val="tx1"/>
              </a:solidFill>
            </a:rPr>
            <a:t>Au niveau régional</a:t>
          </a:r>
        </a:p>
      </dsp:txBody>
      <dsp:txXfrm>
        <a:off x="1118681" y="1687607"/>
        <a:ext cx="2792266" cy="537141"/>
      </dsp:txXfrm>
    </dsp:sp>
    <dsp:sp modelId="{2B990697-2B66-4343-8637-823F6C4BE4DC}">
      <dsp:nvSpPr>
        <dsp:cNvPr id="0" name=""/>
        <dsp:cNvSpPr/>
      </dsp:nvSpPr>
      <dsp:spPr>
        <a:xfrm>
          <a:off x="1809185" y="2448618"/>
          <a:ext cx="2084689" cy="669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u="none" kern="1200" dirty="0" smtClean="0">
              <a:solidFill>
                <a:schemeClr val="tx1"/>
              </a:solidFill>
            </a:rPr>
            <a:t>Association des universités arabes</a:t>
          </a:r>
          <a:endParaRPr lang="fr-FR" sz="1200" b="1" u="none" kern="1200" dirty="0">
            <a:solidFill>
              <a:schemeClr val="tx1"/>
            </a:solidFill>
          </a:endParaRPr>
        </a:p>
      </dsp:txBody>
      <dsp:txXfrm>
        <a:off x="1809185" y="2448618"/>
        <a:ext cx="2084689" cy="669353"/>
      </dsp:txXfrm>
    </dsp:sp>
    <dsp:sp modelId="{BB150D17-B108-4DD8-8B3B-7B7EB9898A32}">
      <dsp:nvSpPr>
        <dsp:cNvPr id="0" name=""/>
        <dsp:cNvSpPr/>
      </dsp:nvSpPr>
      <dsp:spPr>
        <a:xfrm>
          <a:off x="1791728" y="3352799"/>
          <a:ext cx="2004644" cy="6902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u="none" kern="1200" dirty="0" smtClean="0">
              <a:solidFill>
                <a:schemeClr val="tx1"/>
              </a:solidFill>
            </a:rPr>
            <a:t>Association arabe des chefs de scolarité et d'admission</a:t>
          </a:r>
          <a:endParaRPr lang="fr-FR" sz="1200" b="1" u="none" kern="1200" dirty="0">
            <a:solidFill>
              <a:schemeClr val="tx1"/>
            </a:solidFill>
          </a:endParaRPr>
        </a:p>
      </dsp:txBody>
      <dsp:txXfrm>
        <a:off x="1791728" y="3352799"/>
        <a:ext cx="2004644" cy="690286"/>
      </dsp:txXfrm>
    </dsp:sp>
    <dsp:sp modelId="{9452FF21-2698-493C-BE00-BBFA41BF6786}">
      <dsp:nvSpPr>
        <dsp:cNvPr id="0" name=""/>
        <dsp:cNvSpPr/>
      </dsp:nvSpPr>
      <dsp:spPr>
        <a:xfrm>
          <a:off x="1809185" y="4259457"/>
          <a:ext cx="2109698" cy="537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u="none" kern="1200" dirty="0" smtClean="0">
              <a:solidFill>
                <a:schemeClr val="tx1"/>
              </a:solidFill>
            </a:rPr>
            <a:t>Association des universités arabes et européennes</a:t>
          </a:r>
          <a:endParaRPr lang="fr-FR" sz="1200" b="1" u="none" kern="1200" dirty="0">
            <a:solidFill>
              <a:schemeClr val="tx1"/>
            </a:solidFill>
          </a:endParaRPr>
        </a:p>
      </dsp:txBody>
      <dsp:txXfrm>
        <a:off x="1809185" y="4259457"/>
        <a:ext cx="2109698" cy="537141"/>
      </dsp:txXfrm>
    </dsp:sp>
    <dsp:sp modelId="{C0197AF8-0F42-4668-9360-83BBF5C499E8}">
      <dsp:nvSpPr>
        <dsp:cNvPr id="0" name=""/>
        <dsp:cNvSpPr/>
      </dsp:nvSpPr>
      <dsp:spPr>
        <a:xfrm>
          <a:off x="1833367" y="5011568"/>
          <a:ext cx="2265491" cy="537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u="none" kern="1200" dirty="0" smtClean="0">
              <a:solidFill>
                <a:schemeClr val="tx1"/>
              </a:solidFill>
            </a:rPr>
            <a:t>Communauté des universités méditerranéenes</a:t>
          </a:r>
        </a:p>
      </dsp:txBody>
      <dsp:txXfrm>
        <a:off x="1833367" y="5011568"/>
        <a:ext cx="2265491" cy="537141"/>
      </dsp:txXfrm>
    </dsp:sp>
    <dsp:sp modelId="{D7770E55-F516-43B5-B58B-39EDB3A12A42}">
      <dsp:nvSpPr>
        <dsp:cNvPr id="0" name=""/>
        <dsp:cNvSpPr/>
      </dsp:nvSpPr>
      <dsp:spPr>
        <a:xfrm>
          <a:off x="4151834" y="1680011"/>
          <a:ext cx="2711716" cy="537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u="none" kern="1200" dirty="0" smtClean="0">
              <a:solidFill>
                <a:schemeClr val="tx1"/>
              </a:solidFill>
            </a:rPr>
            <a:t>Au niveau international</a:t>
          </a:r>
        </a:p>
      </dsp:txBody>
      <dsp:txXfrm>
        <a:off x="4151834" y="1680011"/>
        <a:ext cx="2711716" cy="537141"/>
      </dsp:txXfrm>
    </dsp:sp>
    <dsp:sp modelId="{7BAECADD-4C09-460B-9F66-9930C8A3C09D}">
      <dsp:nvSpPr>
        <dsp:cNvPr id="0" name=""/>
        <dsp:cNvSpPr/>
      </dsp:nvSpPr>
      <dsp:spPr>
        <a:xfrm>
          <a:off x="4806913" y="2448618"/>
          <a:ext cx="2915841" cy="537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u="none" kern="1200" dirty="0" smtClean="0">
              <a:solidFill>
                <a:schemeClr val="tx1"/>
              </a:solidFill>
            </a:rPr>
            <a:t>Association internationale des universités</a:t>
          </a:r>
          <a:endParaRPr lang="fr-FR" sz="1200" b="1" u="none" kern="1200" dirty="0">
            <a:solidFill>
              <a:schemeClr val="tx1"/>
            </a:solidFill>
          </a:endParaRPr>
        </a:p>
      </dsp:txBody>
      <dsp:txXfrm>
        <a:off x="4806913" y="2448618"/>
        <a:ext cx="2915841" cy="537141"/>
      </dsp:txXfrm>
    </dsp:sp>
    <dsp:sp modelId="{18AF57B4-8B71-4BFE-9063-D3496E972584}">
      <dsp:nvSpPr>
        <dsp:cNvPr id="0" name=""/>
        <dsp:cNvSpPr/>
      </dsp:nvSpPr>
      <dsp:spPr>
        <a:xfrm>
          <a:off x="4806913" y="3211359"/>
          <a:ext cx="3073567" cy="537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u="none" kern="1200" dirty="0" smtClean="0">
              <a:solidFill>
                <a:schemeClr val="tx1"/>
              </a:solidFill>
            </a:rPr>
            <a:t>Association americaine des chefs de scolarité et d'admission</a:t>
          </a:r>
          <a:endParaRPr lang="fr-FR" sz="1200" b="1" u="none" kern="1200" dirty="0">
            <a:solidFill>
              <a:schemeClr val="tx1"/>
            </a:solidFill>
          </a:endParaRPr>
        </a:p>
      </dsp:txBody>
      <dsp:txXfrm>
        <a:off x="4806913" y="3211359"/>
        <a:ext cx="3073567" cy="537141"/>
      </dsp:txXfrm>
    </dsp:sp>
    <dsp:sp modelId="{AD549AF1-6639-4B27-8098-CE3E79962AC1}">
      <dsp:nvSpPr>
        <dsp:cNvPr id="0" name=""/>
        <dsp:cNvSpPr/>
      </dsp:nvSpPr>
      <dsp:spPr>
        <a:xfrm>
          <a:off x="4842870" y="3937435"/>
          <a:ext cx="2854134" cy="537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u="none" kern="1200" dirty="0" smtClean="0">
              <a:solidFill>
                <a:schemeClr val="tx1"/>
              </a:solidFill>
            </a:rPr>
            <a:t>Fédération internationale des traducteurs </a:t>
          </a:r>
          <a:br>
            <a:rPr lang="fr-FR" sz="1200" b="1" u="none" kern="1200" dirty="0" smtClean="0">
              <a:solidFill>
                <a:schemeClr val="tx1"/>
              </a:solidFill>
            </a:rPr>
          </a:br>
          <a:r>
            <a:rPr lang="fr-FR" sz="700" kern="1200" dirty="0" smtClean="0"/>
            <a:t/>
          </a:r>
          <a:br>
            <a:rPr lang="fr-FR" sz="700" kern="1200" dirty="0" smtClean="0"/>
          </a:br>
          <a:endParaRPr lang="fr-FR" sz="700" kern="1200" dirty="0" smtClean="0"/>
        </a:p>
      </dsp:txBody>
      <dsp:txXfrm>
        <a:off x="4842870" y="3937435"/>
        <a:ext cx="2854134" cy="537141"/>
      </dsp:txXfrm>
    </dsp:sp>
    <dsp:sp modelId="{BA27AE09-6121-49B7-BEDA-B2767279D08D}">
      <dsp:nvSpPr>
        <dsp:cNvPr id="0" name=""/>
        <dsp:cNvSpPr/>
      </dsp:nvSpPr>
      <dsp:spPr>
        <a:xfrm>
          <a:off x="1080082" y="957943"/>
          <a:ext cx="2661665" cy="537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u="none" kern="1200" dirty="0" smtClean="0">
              <a:solidFill>
                <a:schemeClr val="tx1"/>
              </a:solidFill>
            </a:rPr>
            <a:t>Associations Universitaires</a:t>
          </a:r>
          <a:endParaRPr lang="fr-FR" sz="1600" kern="1200" dirty="0"/>
        </a:p>
      </dsp:txBody>
      <dsp:txXfrm>
        <a:off x="1080082" y="957943"/>
        <a:ext cx="2661665" cy="537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7B262-461C-4FCF-9B01-E0D728A87D14}" type="datetimeFigureOut">
              <a:rPr lang="en-US" smtClean="0"/>
              <a:pPr/>
              <a:t>6/15/2010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1BFEC-065E-457B-8700-D105C26C9B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45AB-5112-40BA-AB31-F2D9CC3ABB25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F2EC-B903-4EBC-A366-F8B55B49869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45AB-5112-40BA-AB31-F2D9CC3ABB25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F2EC-B903-4EBC-A366-F8B55B49869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45AB-5112-40BA-AB31-F2D9CC3ABB25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F2EC-B903-4EBC-A366-F8B55B49869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45AB-5112-40BA-AB31-F2D9CC3ABB25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F2EC-B903-4EBC-A366-F8B55B49869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45AB-5112-40BA-AB31-F2D9CC3ABB25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F2EC-B903-4EBC-A366-F8B55B49869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45AB-5112-40BA-AB31-F2D9CC3ABB25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F2EC-B903-4EBC-A366-F8B55B49869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45AB-5112-40BA-AB31-F2D9CC3ABB25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F2EC-B903-4EBC-A366-F8B55B49869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45AB-5112-40BA-AB31-F2D9CC3ABB25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F2EC-B903-4EBC-A366-F8B55B49869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45AB-5112-40BA-AB31-F2D9CC3ABB25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F2EC-B903-4EBC-A366-F8B55B49869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45AB-5112-40BA-AB31-F2D9CC3ABB25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F2EC-B903-4EBC-A366-F8B55B49869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45AB-5112-40BA-AB31-F2D9CC3ABB25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F2EC-B903-4EBC-A366-F8B55B49869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945AB-5112-40BA-AB31-F2D9CC3ABB25}" type="datetimeFigureOut">
              <a:rPr lang="en-US" smtClean="0"/>
              <a:pPr/>
              <a:t>6/15/2010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EF2EC-B903-4EBC-A366-F8B55B49869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76400" y="76200"/>
            <a:ext cx="3352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Téthys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Université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Euro-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Méditerranéenne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35000" b="7143"/>
          <a:stretch>
            <a:fillRect/>
          </a:stretch>
        </p:blipFill>
        <p:spPr bwMode="auto">
          <a:xfrm>
            <a:off x="5029200" y="0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r="65000"/>
          <a:stretch>
            <a:fillRect/>
          </a:stretch>
        </p:blipFill>
        <p:spPr bwMode="auto">
          <a:xfrm>
            <a:off x="7772400" y="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52400" y="1447800"/>
            <a:ext cx="876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/>
              <a:t>Walid MOUBAYED</a:t>
            </a:r>
          </a:p>
          <a:p>
            <a:endParaRPr lang="fr-FR" sz="3200" b="1" dirty="0" smtClean="0"/>
          </a:p>
          <a:p>
            <a:r>
              <a:rPr lang="fr-FR" sz="3200" b="1" dirty="0" smtClean="0"/>
              <a:t>Stratégie </a:t>
            </a:r>
            <a:r>
              <a:rPr lang="fr-FR" sz="3200" b="1" dirty="0" smtClean="0"/>
              <a:t>de l'UNESCO pour  l'internationalisation</a:t>
            </a:r>
            <a:endParaRPr lang="fr-FR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315831"/>
            <a:ext cx="8915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/>
              <a:t> Introduire une dimension internationale ou</a:t>
            </a:r>
          </a:p>
          <a:p>
            <a:r>
              <a:rPr lang="fr-FR" sz="2800" dirty="0" smtClean="0"/>
              <a:t>  multiculturelle à l'enseignement supérieur et là recherche  </a:t>
            </a:r>
          </a:p>
          <a:p>
            <a:r>
              <a:rPr lang="fr-FR" sz="2800" dirty="0" smtClean="0"/>
              <a:t>  scientifique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 Améliorer l'efficacité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 Constituer un critère d'assurance à la qualité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76400" y="76200"/>
            <a:ext cx="3352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Téthys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Université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Euro-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Méditerranéenne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35000" b="7143"/>
          <a:stretch>
            <a:fillRect/>
          </a:stretch>
        </p:blipFill>
        <p:spPr bwMode="auto">
          <a:xfrm>
            <a:off x="5029200" y="0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r="65000"/>
          <a:stretch>
            <a:fillRect/>
          </a:stretch>
        </p:blipFill>
        <p:spPr bwMode="auto">
          <a:xfrm>
            <a:off x="7772400" y="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2400" y="1267361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/>
              <a:t>Développement: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 </a:t>
            </a:r>
            <a:r>
              <a:rPr lang="fr-FR" dirty="0" smtClean="0"/>
              <a:t>MAABAR (Le Centre de Soutien Arabe pour le Logiciel Gratuit et Source Ouvert) ICTDAR (Informations et Technologies de Communication pour le Développement  Académique Régional) UNESCO</a:t>
            </a:r>
            <a:endParaRPr lang="en-US" sz="2400" b="1" u="sng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52400" y="2590800"/>
            <a:ext cx="9144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/>
              <a:t>Collaboration Académique / Programmes de Recherche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M.Sc. Food Science and Technology, fondé par TEMPUS</a:t>
            </a:r>
            <a:br>
              <a:rPr lang="fr-FR" dirty="0" smtClean="0"/>
            </a:br>
            <a:r>
              <a:rPr lang="fr-FR" dirty="0" smtClean="0"/>
              <a:t>  (UOB, Chypre, Grèce, Allemagne, Royaume-Uni)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Master International « Sciences de la Santé et du développement », Université de la Méditerranée/TETHYS(coordinateur), IRD, et des partenaires membres de TETHYS.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MS / MA / PHD Co-tutelle internationale de thèses avec des universités notamment françaises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PHD (WOTRO La science pour le développement international) (Université         </a:t>
            </a:r>
          </a:p>
          <a:p>
            <a:r>
              <a:rPr lang="fr-FR" dirty="0" smtClean="0"/>
              <a:t>  de Twente)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La recherche dans le domaine de la gestion efficace des eaux usées financée par l'UE: </a:t>
            </a:r>
            <a:br>
              <a:rPr lang="fr-FR" dirty="0" smtClean="0"/>
            </a:br>
            <a:r>
              <a:rPr lang="fr-FR" dirty="0" smtClean="0"/>
              <a:t>   Partenaires Méditerranéens , Pays arabes (Jordanie, Palestine), Universités Libanaises (UOB, LAU), Universités, plus entreprises d'ingénierie (Allemagne, Italie).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La recherche dans le domaine de l'environnement financée par la Commission Européenne, UNDP, Fondation FORD, Ministère de l'Environnement, Liban.</a:t>
            </a:r>
            <a:br>
              <a:rPr lang="fr-FR" dirty="0" smtClean="0"/>
            </a:b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76400" y="76200"/>
            <a:ext cx="3352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Téthys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Université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Euro-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Méditerranéenne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35000" b="7143"/>
          <a:stretch>
            <a:fillRect/>
          </a:stretch>
        </p:blipFill>
        <p:spPr bwMode="auto">
          <a:xfrm>
            <a:off x="5029200" y="0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r="65000"/>
          <a:stretch>
            <a:fillRect/>
          </a:stretch>
        </p:blipFill>
        <p:spPr bwMode="auto">
          <a:xfrm>
            <a:off x="7772400" y="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28600" y="15240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/>
              <a:t>Accords: (local / régional / international)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</a:t>
            </a:r>
            <a:r>
              <a:rPr lang="fr-FR" sz="2000" dirty="0" smtClean="0"/>
              <a:t>Universités libanaises (Université libanaise, AUB)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Universités arabes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France (plus de 15 universités)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Etats-Unis 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Canada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Belgique 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Russie 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Espagne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Italie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Grèce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Algérie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Australie </a:t>
            </a:r>
            <a:br>
              <a:rPr lang="fr-FR" sz="2000" dirty="0" smtClean="0"/>
            </a:br>
            <a:r>
              <a:rPr lang="fr-FR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76400" y="76200"/>
            <a:ext cx="3352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Téthys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Université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Euro-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Méditerranéenne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35000" b="7143"/>
          <a:stretch>
            <a:fillRect/>
          </a:stretch>
        </p:blipFill>
        <p:spPr bwMode="auto">
          <a:xfrm>
            <a:off x="5029200" y="0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r="65000"/>
          <a:stretch>
            <a:fillRect/>
          </a:stretch>
        </p:blipFill>
        <p:spPr bwMode="auto">
          <a:xfrm>
            <a:off x="7772400" y="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2400" y="1371600"/>
            <a:ext cx="7971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u="sng" dirty="0" smtClean="0"/>
              <a:t>CIME</a:t>
            </a:r>
            <a:r>
              <a:rPr lang="fr-FR" u="sng" dirty="0" smtClean="0"/>
              <a:t> </a:t>
            </a:r>
            <a:r>
              <a:rPr lang="fr-FR" sz="2400" b="1" u="sng" dirty="0" smtClean="0"/>
              <a:t>Accord: (Cursus Intégrés pour la mobilité des étudiants)</a:t>
            </a:r>
          </a:p>
          <a:p>
            <a:endParaRPr lang="fr-FR" sz="2400" b="1" u="sng" dirty="0" smtClean="0"/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Universités françaises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Universités canadiennes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76400" y="76200"/>
            <a:ext cx="3352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Téthys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Université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Euro-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Méditerranéenne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35000" b="7143"/>
          <a:stretch>
            <a:fillRect/>
          </a:stretch>
        </p:blipFill>
        <p:spPr bwMode="auto">
          <a:xfrm>
            <a:off x="5029200" y="0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r="65000"/>
          <a:stretch>
            <a:fillRect/>
          </a:stretch>
        </p:blipFill>
        <p:spPr bwMode="auto">
          <a:xfrm>
            <a:off x="7772400" y="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2400" y="1290221"/>
            <a:ext cx="8839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/>
              <a:t>Défis de l'internationalisation</a:t>
            </a:r>
          </a:p>
          <a:p>
            <a:endParaRPr lang="fr-FR" sz="2400" b="1" u="sng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L'internationalisation exige une réforme à tous les niveaux de l'éducation: l'enseignement,    </a:t>
            </a:r>
          </a:p>
          <a:p>
            <a:r>
              <a:rPr lang="fr-FR" dirty="0" smtClean="0"/>
              <a:t>  le contenu des programmes, les règlements et les stratégies.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Composer avec le défi d'une société mondialisée, à savoir éduquer les diplômés à </a:t>
            </a:r>
          </a:p>
          <a:p>
            <a:r>
              <a:rPr lang="fr-FR" dirty="0" smtClean="0"/>
              <a:t>  devenir des citoyens du monde.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Les contraintes financières sont un obstacle principal à la mise en œuvre</a:t>
            </a:r>
          </a:p>
          <a:p>
            <a:r>
              <a:rPr lang="fr-FR" dirty="0" smtClean="0"/>
              <a:t>   de l’internationalisation (déséquilibre des ressources Sud-Nord).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Résistance au changement de la part de certains enseignants et tendance à la routine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La mobilité des étudiants et des professeurs devient un problème majeur si elle n'est pas  </a:t>
            </a:r>
          </a:p>
          <a:p>
            <a:r>
              <a:rPr lang="fr-FR" dirty="0" smtClean="0"/>
              <a:t>  intégrée dans les programmes universitaires.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Éthiques, contraintes religieuses et politiques constituent un obstacle à   </a:t>
            </a:r>
          </a:p>
          <a:p>
            <a:r>
              <a:rPr lang="fr-FR" dirty="0" smtClean="0"/>
              <a:t>   l'internationalisation.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Lacunes institutionnelles / règlementations nationales (reconnaissance des diplômes,  </a:t>
            </a:r>
          </a:p>
          <a:p>
            <a:r>
              <a:rPr lang="fr-FR" dirty="0" smtClean="0"/>
              <a:t>   systèmes d'évaluation).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La plupart des programmes sont conçus pour répondre à des marchés locaux plutôt             </a:t>
            </a:r>
          </a:p>
          <a:p>
            <a:r>
              <a:rPr lang="fr-FR" dirty="0" smtClean="0"/>
              <a:t>   qu’Internationaux.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Besoin de professeurs dévoués embanchés pour soutenir le processus.</a:t>
            </a:r>
          </a:p>
          <a:p>
            <a:pPr>
              <a:buFont typeface="Arial" pitchFamily="34" charset="0"/>
              <a:buChar char="•"/>
            </a:pPr>
            <a:endParaRPr lang="fr-FR" sz="24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76400" y="76200"/>
            <a:ext cx="3352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Téthys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Université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Euro-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Méditerranéenne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35000" b="7143"/>
          <a:stretch>
            <a:fillRect/>
          </a:stretch>
        </p:blipFill>
        <p:spPr bwMode="auto">
          <a:xfrm>
            <a:off x="5029200" y="0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r="65000"/>
          <a:stretch>
            <a:fillRect/>
          </a:stretch>
        </p:blipFill>
        <p:spPr bwMode="auto">
          <a:xfrm>
            <a:off x="7772400" y="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6200" y="1447800"/>
            <a:ext cx="8915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/>
              <a:t>Les recommendations et les nouvelles tendances:</a:t>
            </a:r>
          </a:p>
          <a:p>
            <a:endParaRPr lang="fr-FR" sz="2400" b="1" u="sng" dirty="0" smtClean="0"/>
          </a:p>
          <a:p>
            <a:pPr>
              <a:buFont typeface="Arial" pitchFamily="34" charset="0"/>
              <a:buChar char="•"/>
            </a:pPr>
            <a:r>
              <a:rPr lang="fr-FR" b="1" dirty="0" smtClean="0"/>
              <a:t> </a:t>
            </a:r>
            <a:r>
              <a:rPr lang="fr-FR" dirty="0" smtClean="0"/>
              <a:t>Mettre en place des accords pour faciliter la mobilité des étudiants / enseignants.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Renforcer la coopération avec l'UNESCO, les institutions  </a:t>
            </a:r>
          </a:p>
          <a:p>
            <a:r>
              <a:rPr lang="fr-FR" dirty="0" smtClean="0"/>
              <a:t>  gouvernementales  et les établissements d'enseignement afin de faciliter  </a:t>
            </a:r>
          </a:p>
          <a:p>
            <a:r>
              <a:rPr lang="fr-FR" dirty="0" smtClean="0"/>
              <a:t>  le processus d'internationalisation impliqués en particulier dans le  </a:t>
            </a:r>
          </a:p>
          <a:p>
            <a:r>
              <a:rPr lang="fr-FR" dirty="0" smtClean="0"/>
              <a:t>  savoir: question de la mobilité, exigence de visa.</a:t>
            </a:r>
          </a:p>
          <a:p>
            <a:pPr>
              <a:buFont typeface="Arial" pitchFamily="34" charset="0"/>
              <a:buChar char="•"/>
            </a:pPr>
            <a:r>
              <a:rPr lang="fr-FR" b="1" dirty="0" smtClean="0"/>
              <a:t> </a:t>
            </a:r>
            <a:r>
              <a:rPr lang="fr-FR" dirty="0" smtClean="0"/>
              <a:t>Organiser une séance de formation des enseignants afin  d'inclure  internationalisation /    </a:t>
            </a:r>
          </a:p>
          <a:p>
            <a:r>
              <a:rPr lang="fr-FR" dirty="0" smtClean="0"/>
              <a:t>   dimension globale</a:t>
            </a:r>
          </a:p>
          <a:p>
            <a:pPr>
              <a:buFont typeface="Arial" pitchFamily="34" charset="0"/>
              <a:buChar char="•"/>
            </a:pPr>
            <a:r>
              <a:rPr lang="fr-FR" b="1" dirty="0" smtClean="0"/>
              <a:t> </a:t>
            </a:r>
            <a:r>
              <a:rPr lang="fr-FR" dirty="0" smtClean="0"/>
              <a:t>Offrir des incitatifs pour les enseignants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Établir des critères directrices pour la reconnaissance des diplômes et l’évaluation des systèmes universitaires.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76400" y="76200"/>
            <a:ext cx="3352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Téthys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Université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Euro-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Méditerranéenne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35000" b="7143"/>
          <a:stretch>
            <a:fillRect/>
          </a:stretch>
        </p:blipFill>
        <p:spPr bwMode="auto">
          <a:xfrm>
            <a:off x="5029200" y="0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r="65000"/>
          <a:stretch>
            <a:fillRect/>
          </a:stretch>
        </p:blipFill>
        <p:spPr bwMode="auto">
          <a:xfrm>
            <a:off x="7772400" y="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6200" y="1447800"/>
            <a:ext cx="86582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fr-FR" sz="2000" dirty="0" smtClean="0"/>
              <a:t>Former un corps distinct au sein TETHYS pour :</a:t>
            </a:r>
          </a:p>
          <a:p>
            <a:endParaRPr lang="fr-FR" sz="2000" dirty="0" smtClean="0"/>
          </a:p>
          <a:p>
            <a:pPr>
              <a:buFont typeface="Arial" pitchFamily="34" charset="0"/>
              <a:buChar char="•"/>
            </a:pPr>
            <a:r>
              <a:rPr lang="fr-FR" sz="1600" dirty="0" smtClean="0"/>
              <a:t> Établir des lignes directrices, des règlements et procédures visant à renforcer la</a:t>
            </a:r>
          </a:p>
          <a:p>
            <a:r>
              <a:rPr lang="fr-FR" sz="1600" dirty="0" smtClean="0"/>
              <a:t>   dimension de l'internationalisation dans les universités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/>
              <a:t> Assurer la qualité du processus d'internationalisation en utilisant certaines</a:t>
            </a:r>
          </a:p>
          <a:p>
            <a:r>
              <a:rPr lang="fr-FR" sz="1600" dirty="0" smtClean="0"/>
              <a:t>   expertises développées par une autre organisation comme l'AIU, l'UNESCO...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/>
              <a:t> Contacter certains organismes de formation pour obtenir un soutien financier pour</a:t>
            </a:r>
          </a:p>
          <a:p>
            <a:r>
              <a:rPr lang="fr-FR" sz="1600" dirty="0" smtClean="0"/>
              <a:t>   l'internationalisation  des projets, et soutenir notamment les partenaires du sud où le financement </a:t>
            </a:r>
          </a:p>
          <a:p>
            <a:r>
              <a:rPr lang="fr-FR" sz="1600" dirty="0" smtClean="0"/>
              <a:t>   est un problème majeur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/>
              <a:t> Contacter les agences gouvernementales afin de faciliter la mobilité et l'échange d'enseignants</a:t>
            </a:r>
          </a:p>
          <a:p>
            <a:r>
              <a:rPr lang="fr-FR" sz="1600" dirty="0" smtClean="0"/>
              <a:t>   et d’étudiants et ce en supprimant l'obligation de l’obtention d’un visa et en améliorant </a:t>
            </a:r>
          </a:p>
          <a:p>
            <a:r>
              <a:rPr lang="fr-FR" sz="1600" dirty="0" smtClean="0"/>
              <a:t>   les pratiques de reconnaissance mutuelle des diplômes.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76400" y="76200"/>
            <a:ext cx="3352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Téthys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Université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Euro-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Méditerranéenne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35000" b="7143"/>
          <a:stretch>
            <a:fillRect/>
          </a:stretch>
        </p:blipFill>
        <p:spPr bwMode="auto">
          <a:xfrm>
            <a:off x="5029200" y="0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r="65000"/>
          <a:stretch>
            <a:fillRect/>
          </a:stretch>
        </p:blipFill>
        <p:spPr bwMode="auto">
          <a:xfrm>
            <a:off x="7772400" y="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838200" y="2895600"/>
            <a:ext cx="7239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MERCI BIEN POUR VOTRE ATTENTION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76400" y="76200"/>
            <a:ext cx="3352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Téthys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Université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Euro-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Méditerranéenne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35000" b="7143"/>
          <a:stretch>
            <a:fillRect/>
          </a:stretch>
        </p:blipFill>
        <p:spPr bwMode="auto">
          <a:xfrm>
            <a:off x="5029200" y="0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r="65000"/>
          <a:stretch>
            <a:fillRect/>
          </a:stretch>
        </p:blipFill>
        <p:spPr bwMode="auto">
          <a:xfrm>
            <a:off x="7772400" y="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28600" y="1295400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/>
              <a:t>Pourquoi l'internationalisation est une priorité?</a:t>
            </a:r>
          </a:p>
          <a:p>
            <a:r>
              <a:rPr lang="fr-FR" sz="2000" dirty="0" smtClean="0"/>
              <a:t>IAU enquête (niveau décroissant d'importance) </a:t>
            </a:r>
          </a:p>
          <a:p>
            <a:endParaRPr lang="fr-FR" sz="2400" dirty="0" smtClean="0"/>
          </a:p>
          <a:p>
            <a:r>
              <a:rPr lang="fr-FR" sz="2000" dirty="0" smtClean="0"/>
              <a:t> 1. Mobilité et échange: étudiants et enseignants</a:t>
            </a:r>
          </a:p>
          <a:p>
            <a:r>
              <a:rPr lang="fr-FR" sz="2000" dirty="0" smtClean="0"/>
              <a:t> 2. Enseignement et collaboration dans le domaine de la recherche </a:t>
            </a:r>
          </a:p>
          <a:p>
            <a:r>
              <a:rPr lang="fr-FR" sz="2000" dirty="0" smtClean="0"/>
              <a:t> 3. Normes académiques et qualité </a:t>
            </a:r>
          </a:p>
          <a:p>
            <a:r>
              <a:rPr lang="fr-FR" sz="2000" dirty="0" smtClean="0"/>
              <a:t> 4. Projets de recherche</a:t>
            </a:r>
          </a:p>
          <a:p>
            <a:r>
              <a:rPr lang="fr-FR" sz="2000" dirty="0" smtClean="0"/>
              <a:t> 5. Coopération et aide au développement </a:t>
            </a:r>
          </a:p>
          <a:p>
            <a:r>
              <a:rPr lang="fr-FR" sz="2000" dirty="0" smtClean="0"/>
              <a:t> 6. Programme de développement international et compréhension   </a:t>
            </a:r>
          </a:p>
          <a:p>
            <a:r>
              <a:rPr lang="fr-FR" sz="2000" dirty="0" smtClean="0"/>
              <a:t>      interculturelle</a:t>
            </a:r>
          </a:p>
          <a:p>
            <a:r>
              <a:rPr lang="fr-FR" sz="2000" dirty="0" smtClean="0"/>
              <a:t> 8. Promotion et visibilité de l‘Institution</a:t>
            </a:r>
          </a:p>
          <a:p>
            <a:r>
              <a:rPr lang="fr-FR" sz="2000" dirty="0" smtClean="0"/>
              <a:t> 9. Diversification des origines des professeurs et des étudiants</a:t>
            </a:r>
          </a:p>
          <a:p>
            <a:r>
              <a:rPr lang="fr-FR" sz="2000" dirty="0" smtClean="0"/>
              <a:t>10. Questions régionales et intégration</a:t>
            </a:r>
          </a:p>
          <a:p>
            <a:r>
              <a:rPr lang="fr-FR" sz="2000" dirty="0" smtClean="0"/>
              <a:t>11. Recrutement des étudiants internationaux </a:t>
            </a:r>
          </a:p>
          <a:p>
            <a:r>
              <a:rPr lang="fr-FR" sz="2000" dirty="0" smtClean="0"/>
              <a:t>12. Diversification des activités génératrices de revenus</a:t>
            </a:r>
            <a:br>
              <a:rPr lang="fr-FR" sz="2000" dirty="0" smtClean="0"/>
            </a:b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76400" y="76200"/>
            <a:ext cx="3352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Téthys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Université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Euro-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Méditerranéenne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35000" b="7143"/>
          <a:stretch>
            <a:fillRect/>
          </a:stretch>
        </p:blipFill>
        <p:spPr bwMode="auto">
          <a:xfrm>
            <a:off x="5029200" y="0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r="65000"/>
          <a:stretch>
            <a:fillRect/>
          </a:stretch>
        </p:blipFill>
        <p:spPr bwMode="auto">
          <a:xfrm>
            <a:off x="7772400" y="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/>
        </p:nvGraphicFramePr>
        <p:xfrm>
          <a:off x="-381000" y="1143000"/>
          <a:ext cx="9372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346B6B9-E59B-4EC8-9900-66E2EE033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E346B6B9-E59B-4EC8-9900-66E2EE033F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AAB9BF6-6962-425B-B8FF-2961D1B1A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8AAB9BF6-6962-425B-B8FF-2961D1B1A4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D4BD39A-ABC1-4C3D-857A-37A44BAC2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3D4BD39A-ABC1-4C3D-857A-37A44BAC22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11E4D39-F58C-4E3A-9374-4DC3C43FB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dgm id="{111E4D39-F58C-4E3A-9374-4DC3C43FB0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5246414-2C3B-419D-9EBD-B8196D531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F5246414-2C3B-419D-9EBD-B8196D5311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E429477-17A0-4275-9219-E2FD5F9F3B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8">
                                            <p:graphicEl>
                                              <a:dgm id="{4E429477-17A0-4275-9219-E2FD5F9F3B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F06AE54-3F18-41B3-AC8C-B36F9ADFD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8">
                                            <p:graphicEl>
                                              <a:dgm id="{BF06AE54-3F18-41B3-AC8C-B36F9ADFDA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378A855-1CA4-4543-9077-8DF054628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8">
                                            <p:graphicEl>
                                              <a:dgm id="{4378A855-1CA4-4543-9077-8DF054628D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7C5555F-3DE7-403C-9027-4E0CEA0891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8">
                                            <p:graphicEl>
                                              <a:dgm id="{67C5555F-3DE7-403C-9027-4E0CEA0891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76400" y="76200"/>
            <a:ext cx="3352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Téthys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Université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Euro-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Méditerranéenne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35000" b="7143"/>
          <a:stretch>
            <a:fillRect/>
          </a:stretch>
        </p:blipFill>
        <p:spPr bwMode="auto">
          <a:xfrm>
            <a:off x="5029200" y="0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r="65000"/>
          <a:stretch>
            <a:fillRect/>
          </a:stretch>
        </p:blipFill>
        <p:spPr bwMode="auto">
          <a:xfrm>
            <a:off x="7772400" y="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62000" y="1371600"/>
            <a:ext cx="609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/>
              <a:t>Enseignement supérieur</a:t>
            </a:r>
            <a:br>
              <a:rPr lang="fr-FR" sz="3200" b="1" dirty="0" smtClean="0"/>
            </a:br>
            <a:r>
              <a:rPr lang="fr-FR" sz="3200" b="1" dirty="0" smtClean="0"/>
              <a:t>Formes d'internationalisation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2817674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/>
              <a:t>  Les branches universitaires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  Campus virtuels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  Programmes scolaires mixtes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  Associations internationales / régionales des universités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  Échange d'étudiants / enseignants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  Enseignement à distance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76400" y="76200"/>
            <a:ext cx="3352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Téthys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Université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Euro-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Méditerranéenne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35000" b="7143"/>
          <a:stretch>
            <a:fillRect/>
          </a:stretch>
        </p:blipFill>
        <p:spPr bwMode="auto">
          <a:xfrm>
            <a:off x="5029200" y="0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r="65000"/>
          <a:stretch>
            <a:fillRect/>
          </a:stretch>
        </p:blipFill>
        <p:spPr bwMode="auto">
          <a:xfrm>
            <a:off x="7772400" y="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/>
        </p:nvGraphicFramePr>
        <p:xfrm>
          <a:off x="121920" y="990600"/>
          <a:ext cx="89154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860F864-2113-4B96-81D7-C7EC1E7B52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3860F864-2113-4B96-81D7-C7EC1E7B52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2AE9DC7-B70D-4241-85DF-35117AAC9A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72AE9DC7-B70D-4241-85DF-35117AAC9A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A90510B-4325-4775-B587-36998FD8A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FA90510B-4325-4775-B587-36998FD8A4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534C87F-D7B7-4BD2-97F1-B65609B9D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dgm id="{0534C87F-D7B7-4BD2-97F1-B65609B9D5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7A233EB-B60A-4888-8666-F70787CA2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C7A233EB-B60A-4888-8666-F70787CA21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3FE8D73-E3AD-46B2-8A89-EDE082D10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8">
                                            <p:graphicEl>
                                              <a:dgm id="{63FE8D73-E3AD-46B2-8A89-EDE082D108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B147E96-99EB-41D2-BCFB-C70A01DB8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8">
                                            <p:graphicEl>
                                              <a:dgm id="{2B147E96-99EB-41D2-BCFB-C70A01DB81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8882B16-1EE0-4E74-82CA-6FD59726B2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8">
                                            <p:graphicEl>
                                              <a:dgm id="{F8882B16-1EE0-4E74-82CA-6FD59726B2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40E63D3-DC4F-4BEA-AA7F-0BF937732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8">
                                            <p:graphicEl>
                                              <a:dgm id="{A40E63D3-DC4F-4BEA-AA7F-0BF937732F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DE64341-BD4B-4FB4-A6CD-9177899AB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8">
                                            <p:graphicEl>
                                              <a:dgm id="{DDE64341-BD4B-4FB4-A6CD-9177899AB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4B3B45B-6B62-41DE-B530-16DA5EF1D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8">
                                            <p:graphicEl>
                                              <a:dgm id="{44B3B45B-6B62-41DE-B530-16DA5EF1D5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302BC4B-8D4E-446A-802C-63710B1657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8">
                                            <p:graphicEl>
                                              <a:dgm id="{4302BC4B-8D4E-446A-802C-63710B1657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9646CBB-DEEE-4FFD-8292-2047D6E4E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8">
                                            <p:graphicEl>
                                              <a:dgm id="{C9646CBB-DEEE-4FFD-8292-2047D6E4E9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76400" y="76200"/>
            <a:ext cx="3352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Téthys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Université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Euro-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Méditerranéenne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35000" b="7143"/>
          <a:stretch>
            <a:fillRect/>
          </a:stretch>
        </p:blipFill>
        <p:spPr bwMode="auto">
          <a:xfrm>
            <a:off x="5029200" y="0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r="65000"/>
          <a:stretch>
            <a:fillRect/>
          </a:stretch>
        </p:blipFill>
        <p:spPr bwMode="auto">
          <a:xfrm>
            <a:off x="7772400" y="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-76200" y="1371600"/>
            <a:ext cx="967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300" b="1" dirty="0" smtClean="0"/>
              <a:t> Aspects importants de l'internationalisation (IAU Survey)</a:t>
            </a:r>
            <a:endParaRPr lang="fr-FR" sz="2300" b="1" dirty="0"/>
          </a:p>
        </p:txBody>
      </p:sp>
      <p:sp>
        <p:nvSpPr>
          <p:cNvPr id="9" name="Rectangle 8"/>
          <p:cNvSpPr/>
          <p:nvPr/>
        </p:nvSpPr>
        <p:spPr>
          <a:xfrm>
            <a:off x="152400" y="1905000"/>
            <a:ext cx="82296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Aspect Primordial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Renforcement de la collaboration au niveau des recherches internationales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Mobilité des étudiants</a:t>
            </a:r>
          </a:p>
          <a:p>
            <a:endParaRPr lang="fr-FR" dirty="0" smtClean="0"/>
          </a:p>
          <a:p>
            <a:r>
              <a:rPr lang="fr-FR" sz="2000" b="1" dirty="0" smtClean="0"/>
              <a:t>Deuxième niveau d'importance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 </a:t>
            </a:r>
            <a:r>
              <a:rPr lang="fr-FR" sz="2000" dirty="0" smtClean="0"/>
              <a:t>Programmes académiques communs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Mobilité des membres du corps professoral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Dimension internationale du curriculum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Développement international des projets</a:t>
            </a:r>
          </a:p>
          <a:p>
            <a:endParaRPr lang="fr-FR" sz="2000" dirty="0" smtClean="0"/>
          </a:p>
          <a:p>
            <a:r>
              <a:rPr lang="fr-FR" sz="2000" b="1" dirty="0" smtClean="0"/>
              <a:t>Troisième niveau d'importance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Développement des programmes de jumelage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Création de campus annexes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Exportation / Importation commerciale des programmes éducatifs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Activités parascolaires pour les étudiants internationaux.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76400" y="76200"/>
            <a:ext cx="3352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Téthys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Université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Euro-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Méditerranéenne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35000" b="7143"/>
          <a:stretch>
            <a:fillRect/>
          </a:stretch>
        </p:blipFill>
        <p:spPr bwMode="auto">
          <a:xfrm>
            <a:off x="5029200" y="0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r="65000"/>
          <a:stretch>
            <a:fillRect/>
          </a:stretch>
        </p:blipFill>
        <p:spPr bwMode="auto">
          <a:xfrm>
            <a:off x="7772400" y="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84098" y="1219200"/>
            <a:ext cx="5859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 smtClean="0"/>
              <a:t>Université de Balamand</a:t>
            </a:r>
            <a:br>
              <a:rPr lang="fr-FR" sz="2400" b="1" u="sng" dirty="0" smtClean="0"/>
            </a:br>
            <a:r>
              <a:rPr lang="fr-FR" sz="2400" b="1" u="sng" dirty="0" smtClean="0"/>
              <a:t>Actions stratégiques</a:t>
            </a:r>
            <a:br>
              <a:rPr lang="fr-FR" sz="2400" b="1" u="sng" dirty="0" smtClean="0"/>
            </a:br>
            <a:r>
              <a:rPr lang="fr-FR" sz="2400" b="1" u="sng" dirty="0" smtClean="0"/>
              <a:t>Concernant l'internationalisation</a:t>
            </a:r>
            <a:endParaRPr lang="fr-FR" sz="24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31722" y="2804279"/>
            <a:ext cx="860747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Renforcer le réseau des relations internationales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Renforcer les liens avec les centres d'excellence internationalement reconnu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Mettre en place des projets de formation moyenne et continue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Adapter la politique d’échange de chercheurs et d’étudiants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Consolider les relations avec les organismes de formation dans le monde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Encourager les programmes scolaires mixtes débouchant sur le Master et Doctorat    </a:t>
            </a:r>
          </a:p>
          <a:p>
            <a:r>
              <a:rPr lang="fr-FR" dirty="0" smtClean="0"/>
              <a:t>   (Co-tutelle internationale de thèses)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Élargir les accords de coopération avec les universités du monde entier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Améliorer les activités culturelles et sportives des étudiants avec les universités du     </a:t>
            </a:r>
          </a:p>
          <a:p>
            <a:r>
              <a:rPr lang="fr-FR" dirty="0" smtClean="0"/>
              <a:t>   monde entier</a:t>
            </a:r>
          </a:p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76400" y="76200"/>
            <a:ext cx="3352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Téthys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Université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Euro-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Méditerranéenne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35000" b="7143"/>
          <a:stretch>
            <a:fillRect/>
          </a:stretch>
        </p:blipFill>
        <p:spPr bwMode="auto">
          <a:xfrm>
            <a:off x="5029200" y="0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r="65000"/>
          <a:stretch>
            <a:fillRect/>
          </a:stretch>
        </p:blipFill>
        <p:spPr bwMode="auto">
          <a:xfrm>
            <a:off x="7772400" y="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Diagram 9"/>
          <p:cNvGraphicFramePr/>
          <p:nvPr/>
        </p:nvGraphicFramePr>
        <p:xfrm>
          <a:off x="381000" y="914400"/>
          <a:ext cx="8991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ED90560-CBD3-4CEA-A95D-6D9340408A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7ED90560-CBD3-4CEA-A95D-6D9340408A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9823A5E-98BE-484A-905F-B15572F3F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dgm id="{A9823A5E-98BE-484A-905F-B15572F3F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A27AE09-6121-49B7-BEDA-B2767279D0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dgm id="{BA27AE09-6121-49B7-BEDA-B2767279D0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F41AE83-A759-47E5-B2C8-F962C974B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>
                                            <p:graphicEl>
                                              <a:dgm id="{AF41AE83-A759-47E5-B2C8-F962C974BA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A1461D5-12E7-4018-B123-1E9B8F0EF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0">
                                            <p:graphicEl>
                                              <a:dgm id="{FA1461D5-12E7-4018-B123-1E9B8F0EFA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B33F9F3-ED92-46C1-8C4D-B2A4462B5A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">
                                            <p:graphicEl>
                                              <a:dgm id="{3B33F9F3-ED92-46C1-8C4D-B2A4462B5A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7770E55-F516-43B5-B58B-39EDB3A12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0">
                                            <p:graphicEl>
                                              <a:dgm id="{D7770E55-F516-43B5-B58B-39EDB3A12A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66B8DC7-20CD-429E-B13F-1F5BD54B5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0">
                                            <p:graphicEl>
                                              <a:dgm id="{966B8DC7-20CD-429E-B13F-1F5BD54B5A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B990697-2B66-4343-8637-823F6C4BE4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0">
                                            <p:graphicEl>
                                              <a:dgm id="{2B990697-2B66-4343-8637-823F6C4BE4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4F9A46E-778D-4584-A5D2-650740262F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0">
                                            <p:graphicEl>
                                              <a:dgm id="{E4F9A46E-778D-4584-A5D2-650740262F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B150D17-B108-4DD8-8B3B-7B7EB9898A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0">
                                            <p:graphicEl>
                                              <a:dgm id="{BB150D17-B108-4DD8-8B3B-7B7EB9898A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EF6B44D-888F-4D8A-BF62-FFDE26E478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0">
                                            <p:graphicEl>
                                              <a:dgm id="{7EF6B44D-888F-4D8A-BF62-FFDE26E478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452FF21-2698-493C-BE00-BBFA41BF6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0">
                                            <p:graphicEl>
                                              <a:dgm id="{9452FF21-2698-493C-BE00-BBFA41BF67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7AB6EC3-9AFF-4FDF-A3E2-96A2F87D9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0">
                                            <p:graphicEl>
                                              <a:dgm id="{E7AB6EC3-9AFF-4FDF-A3E2-96A2F87D93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0197AF8-0F42-4668-9360-83BBF5C49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0">
                                            <p:graphicEl>
                                              <a:dgm id="{C0197AF8-0F42-4668-9360-83BBF5C499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EBB90D4-D264-42D6-8668-BA2051420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10">
                                            <p:graphicEl>
                                              <a:dgm id="{6EBB90D4-D264-42D6-8668-BA20514209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BAECADD-4C09-460B-9F66-9930C8A3C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10">
                                            <p:graphicEl>
                                              <a:dgm id="{7BAECADD-4C09-460B-9F66-9930C8A3C0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F95C47D-87DB-4FBA-9408-80F2D17EC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10">
                                            <p:graphicEl>
                                              <a:dgm id="{7F95C47D-87DB-4FBA-9408-80F2D17EC8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8AF57B4-8B71-4BFE-9063-D3496E9725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10">
                                            <p:graphicEl>
                                              <a:dgm id="{18AF57B4-8B71-4BFE-9063-D3496E9725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442672F-83F1-48C7-A049-7115A0446C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10">
                                            <p:graphicEl>
                                              <a:dgm id="{8442672F-83F1-48C7-A049-7115A0446C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D549AF1-6639-4B27-8098-CE3E79962A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10">
                                            <p:graphicEl>
                                              <a:dgm id="{AD549AF1-6639-4B27-8098-CE3E79962A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76400" y="76200"/>
            <a:ext cx="33528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Téthys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Université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  Euro-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Méditerranéenne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35000" b="7143"/>
          <a:stretch>
            <a:fillRect/>
          </a:stretch>
        </p:blipFill>
        <p:spPr bwMode="auto">
          <a:xfrm>
            <a:off x="5029200" y="0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r="65000"/>
          <a:stretch>
            <a:fillRect/>
          </a:stretch>
        </p:blipFill>
        <p:spPr bwMode="auto">
          <a:xfrm>
            <a:off x="7772400" y="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2400" y="1447800"/>
            <a:ext cx="770621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u="sng" dirty="0" smtClean="0"/>
              <a:t>Réseaux universitaires (spécialisés):</a:t>
            </a:r>
          </a:p>
          <a:p>
            <a:endParaRPr lang="fr-FR" sz="2400" b="1" u="sng" dirty="0" smtClean="0"/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  </a:t>
            </a:r>
            <a:r>
              <a:rPr lang="fr-FR" sz="2000" dirty="0" smtClean="0"/>
              <a:t>Linguistic Data Consortium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 Anna Lindh Euro Mediteranean Foundation for the dialogue between</a:t>
            </a:r>
          </a:p>
          <a:p>
            <a:r>
              <a:rPr lang="fr-FR" sz="2000" dirty="0" smtClean="0"/>
              <a:t>    culture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Global University Network for Innovation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Societé Européenne pour la Formation des Ingénieurs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Université  Euro-Méditerranéenne  Sans Mur (TETHYS)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898</Words>
  <Application>Microsoft Office PowerPoint</Application>
  <PresentationFormat>Affichage à l'écran (4:3)</PresentationFormat>
  <Paragraphs>207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Nabila</dc:creator>
  <cp:lastModifiedBy>Michel Autric</cp:lastModifiedBy>
  <cp:revision>430</cp:revision>
  <dcterms:created xsi:type="dcterms:W3CDTF">2010-01-29T08:06:01Z</dcterms:created>
  <dcterms:modified xsi:type="dcterms:W3CDTF">2010-06-15T15:37:26Z</dcterms:modified>
</cp:coreProperties>
</file>